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embeddedFontLst>
    <p:embeddedFont>
      <p:font typeface="Josefi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2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/>
        <p:guide pos="2160" orient="horz"/>
        <p:guide pos="38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JosefinSans-bold.fntdata"/><Relationship Id="rId52" Type="http://schemas.openxmlformats.org/officeDocument/2006/relationships/font" Target="fonts/JosefinSans-regular.fntdata"/><Relationship Id="rId55" Type="http://schemas.openxmlformats.org/officeDocument/2006/relationships/font" Target="fonts/JosefinSans-boldItalic.fntdata"/><Relationship Id="rId54" Type="http://schemas.openxmlformats.org/officeDocument/2006/relationships/font" Target="fonts/Josefin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5802" y="500062"/>
            <a:ext cx="2286000" cy="1285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3316635" y="500061"/>
            <a:ext cx="2855562" cy="805679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/>
        </p:nvSpPr>
        <p:spPr>
          <a:xfrm>
            <a:off x="685802" y="2096654"/>
            <a:ext cx="2286000" cy="646020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37eb2595f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37eb2595f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ce0402dad_0_35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ce0402dad_0_35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ce0402dad_0_60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ce0402dad_0_6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0ce0402dad_0_52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0ce0402dad_0_52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b25b89ceae_0_132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b25b89ceae_0_132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b25b89ceae_0_132:notes"/>
          <p:cNvSpPr txBox="1"/>
          <p:nvPr/>
        </p:nvSpPr>
        <p:spPr>
          <a:xfrm>
            <a:off x="685800" y="2105895"/>
            <a:ext cx="2286000" cy="6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&amp; Timing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b25b89ceae_0_83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b25b89ceae_0_8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c072aeb23_0_6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0c072aeb23_0_6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0c072aeb23_0_68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0c072aeb23_0_6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0c072aeb23_0_7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0c072aeb23_0_7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c072aeb23_0_78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0c072aeb23_0_7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0c072aeb23_0_8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0c072aeb23_0_8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b33d93a629_0_1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b33d93a629_0_1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0c072aeb23_0_88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0c072aeb23_0_8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b25b89ceae_0_103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b25b89ceae_0_10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b25eb9a91d_0_220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b25eb9a91d_0_22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b25eb9a91d_0_240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b25eb9a91d_0_24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b25eb9a91d_0_235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b25eb9a91d_0_235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b25eb9a91d_0_260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b25eb9a91d_0_26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b25b89ceae_0_106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b25b89ceae_0_106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f37eb2595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f37eb2595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0c072aeb2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0c072aeb2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b33d93a629_2_68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b33d93a629_2_6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b25b89ceae_0_137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b25b89ceae_0_137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b25b89ceae_0_137:notes"/>
          <p:cNvSpPr txBox="1"/>
          <p:nvPr/>
        </p:nvSpPr>
        <p:spPr>
          <a:xfrm>
            <a:off x="685800" y="2105895"/>
            <a:ext cx="2286000" cy="6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&amp; Timing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0c072aeb23_0_20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0c072aeb23_0_2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0c072aeb23_0_25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0c072aeb23_0_25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0c072aeb23_0_31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0c072aeb23_0_31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b33d93a629_2_89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b33d93a629_2_89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0c072aeb23_0_38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0c072aeb23_0_3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c072aeb23_0_44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c072aeb23_0_44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b33d93a629_2_94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b33d93a629_2_94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0c072aeb23_0_57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0c072aeb23_0_57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b25b89ceae_0_127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gb25b89ceae_0_127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b25b89ceae_0_127:notes"/>
          <p:cNvSpPr txBox="1"/>
          <p:nvPr/>
        </p:nvSpPr>
        <p:spPr>
          <a:xfrm>
            <a:off x="685800" y="2105895"/>
            <a:ext cx="2286000" cy="6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&amp; Timing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b25b89ceae_0_97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b25b89ceae_0_97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25b89ceae_0_100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b25b89ceae_0_10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0a981f5982_1_15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0a981f5982_1_15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0a981f5982_1_3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0a981f5982_1_3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0a981f5982_1_92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0a981f5982_1_92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1c9fc1057c_0_8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1c9fc1057c_0_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0a981f5982_1_79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0a981f5982_1_79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0a981f5982_1_108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0a981f5982_1_10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0:notes"/>
          <p:cNvSpPr/>
          <p:nvPr>
            <p:ph idx="2" type="sldImg"/>
          </p:nvPr>
        </p:nvSpPr>
        <p:spPr>
          <a:xfrm>
            <a:off x="685800" y="500063"/>
            <a:ext cx="2286000" cy="1285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20:notes"/>
          <p:cNvSpPr txBox="1"/>
          <p:nvPr>
            <p:ph idx="1" type="body"/>
          </p:nvPr>
        </p:nvSpPr>
        <p:spPr>
          <a:xfrm>
            <a:off x="3316635" y="500061"/>
            <a:ext cx="2855562" cy="805679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25eb9a91d_0_310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25eb9a91d_0_310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0c072aeb23_0_11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0c072aeb23_0_11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b25b89ceae_0_94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b25b89ceae_0_94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0ce0402dad_0_4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0ce0402dad_0_4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b25eb9a91d_0_185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b25eb9a91d_0_185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1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1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1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7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7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7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7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jp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jp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jp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jp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4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jp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jp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jp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1">
  <p:cSld name="ntro Slide 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440" y="2626746"/>
            <a:ext cx="3285121" cy="160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2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1"/>
            <a:ext cx="12192001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/>
          <p:nvPr>
            <p:ph type="title"/>
          </p:nvPr>
        </p:nvSpPr>
        <p:spPr>
          <a:xfrm>
            <a:off x="1143001" y="594360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1143001" y="2067691"/>
            <a:ext cx="9906000" cy="369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2">
  <p:cSld name="Mid Floor 2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01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0" name="Google Shape;380;p101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3">
  <p:cSld name="Mid Floor 3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02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4" name="Google Shape;384;p102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4">
  <p:cSld name="Mid Floor 4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03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8" name="Google Shape;388;p103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5">
  <p:cSld name="Mid Floor 5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04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2" name="Google Shape;392;p10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6">
  <p:cSld name="Mid Floor 6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05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6" name="Google Shape;396;p10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7">
  <p:cSld name="Mid Floor 7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06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0" name="Google Shape;400;p106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8">
  <p:cSld name="Mid Floor 8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07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107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1">
  <p:cSld name="Diagonal Split 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08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9" name="Google Shape;409;p108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2">
  <p:cSld name="Diagonal Split 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09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4" name="Google Shape;414;p10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3">
  <p:cSld name="Diagonal Split 3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10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9" name="Google Shape;419;p11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4">
  <p:cSld name="Diagonal Split 4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11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4" name="Google Shape;424;p111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4 1">
  <p:cSld name="Diagonal Split 4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12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112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1">
  <p:cSld name="Half Split 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13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113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2">
  <p:cSld name="Half Split 2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14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9" name="Google Shape;439;p114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3">
  <p:cSld name="Half Split 3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15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115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4">
  <p:cSld name="Half Split 4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16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9" name="Google Shape;449;p116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5">
  <p:cSld name="Half Split 5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17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117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alf Content 2">
  <p:cSld name="1_Half Content 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18"/>
          <p:cNvSpPr/>
          <p:nvPr/>
        </p:nvSpPr>
        <p:spPr>
          <a:xfrm>
            <a:off x="0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18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9" name="Google Shape;459;p118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3">
  <p:cSld name="Half Content 3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19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3" name="Google Shape;463;p119"/>
          <p:cNvSpPr/>
          <p:nvPr/>
        </p:nvSpPr>
        <p:spPr>
          <a:xfrm>
            <a:off x="0" y="-1"/>
            <a:ext cx="60945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19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4">
  <p:cSld name="Half Content 4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20"/>
          <p:cNvSpPr/>
          <p:nvPr/>
        </p:nvSpPr>
        <p:spPr>
          <a:xfrm>
            <a:off x="0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20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9" name="Google Shape;469;p120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4">
  <p:cSld name="Basic 4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" y="2781"/>
            <a:ext cx="12182112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3"/>
          <p:cNvSpPr txBox="1"/>
          <p:nvPr>
            <p:ph type="title"/>
          </p:nvPr>
        </p:nvSpPr>
        <p:spPr>
          <a:xfrm>
            <a:off x="1143001" y="594360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6">
  <p:cSld name="Half Content 6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21"/>
          <p:cNvSpPr/>
          <p:nvPr/>
        </p:nvSpPr>
        <p:spPr>
          <a:xfrm>
            <a:off x="0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21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4" name="Google Shape;474;p121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Quote 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22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rgbClr val="1AA5B4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rgbClr val="1AA5B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8" name="Google Shape;478;p122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rgbClr val="1AA5B4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rgbClr val="1AA5B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9" name="Google Shape;479;p122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1">
  <p:cSld name="1_Quote 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23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3" name="Google Shape;483;p123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4" name="Google Shape;484;p123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 1">
  <p:cSld name="2_Quote 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24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8" name="Google Shape;488;p124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9" name="Google Shape;489;p124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 1">
  <p:cSld name="3_Quote 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25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3" name="Google Shape;493;p125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4" name="Google Shape;494;p125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Image 2">
  <p:cSld name="Half Image 2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6"/>
          <p:cNvSpPr/>
          <p:nvPr/>
        </p:nvSpPr>
        <p:spPr>
          <a:xfrm>
            <a:off x="0" y="0"/>
            <a:ext cx="6222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97" name="Google Shape;497;p126"/>
          <p:cNvSpPr/>
          <p:nvPr/>
        </p:nvSpPr>
        <p:spPr>
          <a:xfrm>
            <a:off x="6222522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6"/>
          <p:cNvSpPr txBox="1"/>
          <p:nvPr>
            <p:ph type="title"/>
          </p:nvPr>
        </p:nvSpPr>
        <p:spPr>
          <a:xfrm>
            <a:off x="7067250" y="2268425"/>
            <a:ext cx="4971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9" name="Google Shape;499;p126"/>
          <p:cNvSpPr txBox="1"/>
          <p:nvPr>
            <p:ph idx="1" type="body"/>
          </p:nvPr>
        </p:nvSpPr>
        <p:spPr>
          <a:xfrm>
            <a:off x="7067250" y="3254350"/>
            <a:ext cx="4659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Image 1">
  <p:cSld name="One Third Image 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27"/>
          <p:cNvSpPr/>
          <p:nvPr/>
        </p:nvSpPr>
        <p:spPr>
          <a:xfrm>
            <a:off x="8168525" y="0"/>
            <a:ext cx="40233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2" name="Google Shape;502;p127"/>
          <p:cNvSpPr/>
          <p:nvPr/>
        </p:nvSpPr>
        <p:spPr>
          <a:xfrm>
            <a:off x="0" y="-1"/>
            <a:ext cx="816864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27"/>
          <p:cNvSpPr txBox="1"/>
          <p:nvPr>
            <p:ph type="title"/>
          </p:nvPr>
        </p:nvSpPr>
        <p:spPr>
          <a:xfrm>
            <a:off x="1066872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4" name="Google Shape;504;p127"/>
          <p:cNvSpPr txBox="1"/>
          <p:nvPr>
            <p:ph idx="1" type="body"/>
          </p:nvPr>
        </p:nvSpPr>
        <p:spPr>
          <a:xfrm>
            <a:off x="1066872" y="3254350"/>
            <a:ext cx="5724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ne Third Image 2">
  <p:cSld name="1_One Third Image 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8"/>
          <p:cNvSpPr/>
          <p:nvPr/>
        </p:nvSpPr>
        <p:spPr>
          <a:xfrm>
            <a:off x="25" y="0"/>
            <a:ext cx="40233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7" name="Google Shape;507;p128"/>
          <p:cNvSpPr/>
          <p:nvPr/>
        </p:nvSpPr>
        <p:spPr>
          <a:xfrm>
            <a:off x="4023360" y="-1"/>
            <a:ext cx="816864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28"/>
          <p:cNvSpPr txBox="1"/>
          <p:nvPr>
            <p:ph type="title"/>
          </p:nvPr>
        </p:nvSpPr>
        <p:spPr>
          <a:xfrm>
            <a:off x="5485200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9" name="Google Shape;509;p128"/>
          <p:cNvSpPr txBox="1"/>
          <p:nvPr>
            <p:ph idx="1" type="body"/>
          </p:nvPr>
        </p:nvSpPr>
        <p:spPr>
          <a:xfrm>
            <a:off x="5485200" y="3254350"/>
            <a:ext cx="58779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a">
  <p:cSld name="Custom Layout 8a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29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12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5">
  <p:cSld name="Half Content 5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30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13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Section Title 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4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llars">
  <p:cSld name="Pillars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31"/>
          <p:cNvSpPr txBox="1"/>
          <p:nvPr>
            <p:ph idx="1" type="body"/>
          </p:nvPr>
        </p:nvSpPr>
        <p:spPr>
          <a:xfrm>
            <a:off x="817844" y="1634849"/>
            <a:ext cx="2864769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1" name="Google Shape;521;p131"/>
          <p:cNvSpPr txBox="1"/>
          <p:nvPr>
            <p:ph idx="2" type="body"/>
          </p:nvPr>
        </p:nvSpPr>
        <p:spPr>
          <a:xfrm>
            <a:off x="4645303" y="1634849"/>
            <a:ext cx="2864769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2" name="Google Shape;522;p131"/>
          <p:cNvSpPr txBox="1"/>
          <p:nvPr>
            <p:ph idx="3" type="body"/>
          </p:nvPr>
        </p:nvSpPr>
        <p:spPr>
          <a:xfrm>
            <a:off x="8472762" y="1634849"/>
            <a:ext cx="2864769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2">
  <p:cSld name="Pillars_1_1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32"/>
          <p:cNvPicPr preferRelativeResize="0"/>
          <p:nvPr/>
        </p:nvPicPr>
        <p:blipFill rotWithShape="1">
          <a:blip r:embed="rId3">
            <a:alphaModFix/>
          </a:blip>
          <a:srcRect b="0" l="269" r="60697" t="0"/>
          <a:stretch/>
        </p:blipFill>
        <p:spPr>
          <a:xfrm>
            <a:off x="527467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32"/>
          <p:cNvPicPr preferRelativeResize="0"/>
          <p:nvPr/>
        </p:nvPicPr>
        <p:blipFill rotWithShape="1">
          <a:blip r:embed="rId3">
            <a:alphaModFix/>
          </a:blip>
          <a:srcRect b="0" l="60966" r="0" t="0"/>
          <a:stretch/>
        </p:blipFill>
        <p:spPr>
          <a:xfrm>
            <a:off x="8148965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32"/>
          <p:cNvPicPr preferRelativeResize="0"/>
          <p:nvPr/>
        </p:nvPicPr>
        <p:blipFill rotWithShape="1">
          <a:blip r:embed="rId3">
            <a:alphaModFix/>
          </a:blip>
          <a:srcRect b="0" l="30462" r="30501" t="0"/>
          <a:stretch/>
        </p:blipFill>
        <p:spPr>
          <a:xfrm>
            <a:off x="4338235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32"/>
          <p:cNvSpPr txBox="1"/>
          <p:nvPr>
            <p:ph idx="1" type="body"/>
          </p:nvPr>
        </p:nvSpPr>
        <p:spPr>
          <a:xfrm>
            <a:off x="466201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9" name="Google Shape;529;p132"/>
          <p:cNvSpPr txBox="1"/>
          <p:nvPr>
            <p:ph idx="2" type="body"/>
          </p:nvPr>
        </p:nvSpPr>
        <p:spPr>
          <a:xfrm>
            <a:off x="847280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0" name="Google Shape;530;p132"/>
          <p:cNvSpPr txBox="1"/>
          <p:nvPr>
            <p:ph idx="3" type="body"/>
          </p:nvPr>
        </p:nvSpPr>
        <p:spPr>
          <a:xfrm>
            <a:off x="85126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1" name="Google Shape;531;p132"/>
          <p:cNvSpPr txBox="1"/>
          <p:nvPr>
            <p:ph idx="4" type="body"/>
          </p:nvPr>
        </p:nvSpPr>
        <p:spPr>
          <a:xfrm>
            <a:off x="85126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2" name="Google Shape;532;p132"/>
          <p:cNvSpPr txBox="1"/>
          <p:nvPr>
            <p:ph idx="5" type="body"/>
          </p:nvPr>
        </p:nvSpPr>
        <p:spPr>
          <a:xfrm>
            <a:off x="466201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3" name="Google Shape;533;p132"/>
          <p:cNvSpPr txBox="1"/>
          <p:nvPr>
            <p:ph idx="6" type="body"/>
          </p:nvPr>
        </p:nvSpPr>
        <p:spPr>
          <a:xfrm>
            <a:off x="8472762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3">
  <p:cSld name="Pillars_1_1_1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33"/>
          <p:cNvSpPr/>
          <p:nvPr/>
        </p:nvSpPr>
        <p:spPr>
          <a:xfrm>
            <a:off x="512467" y="506639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37" name="Google Shape;537;p133"/>
          <p:cNvSpPr/>
          <p:nvPr/>
        </p:nvSpPr>
        <p:spPr>
          <a:xfrm>
            <a:off x="4338217" y="506639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38" name="Google Shape;538;p133"/>
          <p:cNvSpPr/>
          <p:nvPr/>
        </p:nvSpPr>
        <p:spPr>
          <a:xfrm>
            <a:off x="8148983" y="506639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39" name="Google Shape;539;p133"/>
          <p:cNvSpPr txBox="1"/>
          <p:nvPr>
            <p:ph idx="1" type="body"/>
          </p:nvPr>
        </p:nvSpPr>
        <p:spPr>
          <a:xfrm>
            <a:off x="466201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0" name="Google Shape;540;p133"/>
          <p:cNvSpPr txBox="1"/>
          <p:nvPr>
            <p:ph idx="2" type="body"/>
          </p:nvPr>
        </p:nvSpPr>
        <p:spPr>
          <a:xfrm>
            <a:off x="847280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1" name="Google Shape;541;p133"/>
          <p:cNvSpPr txBox="1"/>
          <p:nvPr>
            <p:ph idx="3" type="body"/>
          </p:nvPr>
        </p:nvSpPr>
        <p:spPr>
          <a:xfrm>
            <a:off x="85126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2" name="Google Shape;542;p133"/>
          <p:cNvSpPr txBox="1"/>
          <p:nvPr>
            <p:ph idx="4" type="body"/>
          </p:nvPr>
        </p:nvSpPr>
        <p:spPr>
          <a:xfrm>
            <a:off x="85126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3" name="Google Shape;543;p133"/>
          <p:cNvSpPr txBox="1"/>
          <p:nvPr>
            <p:ph idx="5" type="body"/>
          </p:nvPr>
        </p:nvSpPr>
        <p:spPr>
          <a:xfrm>
            <a:off x="466201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4" name="Google Shape;544;p133"/>
          <p:cNvSpPr txBox="1"/>
          <p:nvPr>
            <p:ph idx="6" type="body"/>
          </p:nvPr>
        </p:nvSpPr>
        <p:spPr>
          <a:xfrm>
            <a:off x="8472762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4">
  <p:cSld name="Pillars_1_1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34"/>
          <p:cNvPicPr preferRelativeResize="0"/>
          <p:nvPr/>
        </p:nvPicPr>
        <p:blipFill rotWithShape="1">
          <a:blip r:embed="rId3">
            <a:alphaModFix/>
          </a:blip>
          <a:srcRect b="0" l="269" r="60697" t="0"/>
          <a:stretch/>
        </p:blipFill>
        <p:spPr>
          <a:xfrm>
            <a:off x="2433890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34"/>
          <p:cNvPicPr preferRelativeResize="0"/>
          <p:nvPr/>
        </p:nvPicPr>
        <p:blipFill rotWithShape="1">
          <a:blip r:embed="rId3">
            <a:alphaModFix/>
          </a:blip>
          <a:srcRect b="0" l="30462" r="30501" t="0"/>
          <a:stretch/>
        </p:blipFill>
        <p:spPr>
          <a:xfrm>
            <a:off x="6244659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34"/>
          <p:cNvSpPr txBox="1"/>
          <p:nvPr>
            <p:ph idx="1" type="body"/>
          </p:nvPr>
        </p:nvSpPr>
        <p:spPr>
          <a:xfrm>
            <a:off x="656844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0" name="Google Shape;550;p134"/>
          <p:cNvSpPr txBox="1"/>
          <p:nvPr>
            <p:ph idx="2" type="body"/>
          </p:nvPr>
        </p:nvSpPr>
        <p:spPr>
          <a:xfrm>
            <a:off x="275769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1" name="Google Shape;551;p134"/>
          <p:cNvSpPr txBox="1"/>
          <p:nvPr>
            <p:ph idx="3" type="body"/>
          </p:nvPr>
        </p:nvSpPr>
        <p:spPr>
          <a:xfrm>
            <a:off x="275769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2" name="Google Shape;552;p134"/>
          <p:cNvSpPr txBox="1"/>
          <p:nvPr>
            <p:ph idx="4" type="body"/>
          </p:nvPr>
        </p:nvSpPr>
        <p:spPr>
          <a:xfrm>
            <a:off x="656844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5">
  <p:cSld name="Pillars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5"/>
          <p:cNvSpPr/>
          <p:nvPr/>
        </p:nvSpPr>
        <p:spPr>
          <a:xfrm>
            <a:off x="2433900" y="511005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6" name="Google Shape;556;p135"/>
          <p:cNvSpPr/>
          <p:nvPr/>
        </p:nvSpPr>
        <p:spPr>
          <a:xfrm>
            <a:off x="6244667" y="511005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7" name="Google Shape;557;p135"/>
          <p:cNvSpPr txBox="1"/>
          <p:nvPr>
            <p:ph idx="1" type="body"/>
          </p:nvPr>
        </p:nvSpPr>
        <p:spPr>
          <a:xfrm>
            <a:off x="656844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8" name="Google Shape;558;p135"/>
          <p:cNvSpPr txBox="1"/>
          <p:nvPr>
            <p:ph idx="2" type="body"/>
          </p:nvPr>
        </p:nvSpPr>
        <p:spPr>
          <a:xfrm>
            <a:off x="275769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135"/>
          <p:cNvSpPr txBox="1"/>
          <p:nvPr>
            <p:ph idx="3" type="body"/>
          </p:nvPr>
        </p:nvSpPr>
        <p:spPr>
          <a:xfrm>
            <a:off x="275769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135"/>
          <p:cNvSpPr txBox="1"/>
          <p:nvPr>
            <p:ph idx="4" type="body"/>
          </p:nvPr>
        </p:nvSpPr>
        <p:spPr>
          <a:xfrm>
            <a:off x="656844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ntent 5">
  <p:cSld name="Full Content 5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36"/>
          <p:cNvPicPr preferRelativeResize="0"/>
          <p:nvPr/>
        </p:nvPicPr>
        <p:blipFill rotWithShape="1">
          <a:blip r:embed="rId2">
            <a:alphaModFix/>
          </a:blip>
          <a:srcRect b="34344" l="0" r="0" t="31524"/>
          <a:stretch/>
        </p:blipFill>
        <p:spPr>
          <a:xfrm rot="10800000">
            <a:off x="0" y="0"/>
            <a:ext cx="12192000" cy="1977888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36"/>
          <p:cNvSpPr txBox="1"/>
          <p:nvPr>
            <p:ph type="title"/>
          </p:nvPr>
        </p:nvSpPr>
        <p:spPr>
          <a:xfrm>
            <a:off x="1143001" y="59748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136"/>
          <p:cNvSpPr txBox="1"/>
          <p:nvPr>
            <p:ph idx="1" type="body"/>
          </p:nvPr>
        </p:nvSpPr>
        <p:spPr>
          <a:xfrm>
            <a:off x="1143000" y="3039250"/>
            <a:ext cx="46086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65" name="Google Shape;565;p136"/>
          <p:cNvSpPr txBox="1"/>
          <p:nvPr>
            <p:ph idx="2" type="body"/>
          </p:nvPr>
        </p:nvSpPr>
        <p:spPr>
          <a:xfrm>
            <a:off x="6205350" y="3039250"/>
            <a:ext cx="46086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50"/>
            <a:ext cx="12192000" cy="684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37"/>
          <p:cNvSpPr txBox="1"/>
          <p:nvPr>
            <p:ph type="title"/>
          </p:nvPr>
        </p:nvSpPr>
        <p:spPr>
          <a:xfrm>
            <a:off x="5319511" y="5002679"/>
            <a:ext cx="5735782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372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350"/>
            <a:ext cx="12191998" cy="684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38"/>
          <p:cNvSpPr txBox="1"/>
          <p:nvPr>
            <p:ph type="title"/>
          </p:nvPr>
        </p:nvSpPr>
        <p:spPr>
          <a:xfrm>
            <a:off x="5319511" y="5002679"/>
            <a:ext cx="5735782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372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2">
  <p:cSld name="Full Color 2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39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Color 2">
  <p:cSld name="1_Full Color 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40"/>
          <p:cNvPicPr preferRelativeResize="0"/>
          <p:nvPr/>
        </p:nvPicPr>
        <p:blipFill rotWithShape="1">
          <a:blip r:embed="rId2">
            <a:alphaModFix/>
          </a:blip>
          <a:srcRect b="131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40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4998089" y="3055821"/>
            <a:ext cx="6800370" cy="746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2000"/>
              <a:buNone/>
              <a:defRPr sz="2000">
                <a:solidFill>
                  <a:srgbClr val="8E8F90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800"/>
              <a:buNone/>
              <a:defRPr sz="1800">
                <a:solidFill>
                  <a:srgbClr val="8E8F90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2" type="body"/>
          </p:nvPr>
        </p:nvSpPr>
        <p:spPr>
          <a:xfrm>
            <a:off x="1143000" y="3055821"/>
            <a:ext cx="3681919" cy="746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2000"/>
              <a:buNone/>
              <a:defRPr sz="2000">
                <a:solidFill>
                  <a:srgbClr val="8E8F90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800"/>
              <a:buNone/>
              <a:defRPr sz="1800">
                <a:solidFill>
                  <a:srgbClr val="8E8F90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3">
  <p:cSld name="Full Color 3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41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41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3 1">
  <p:cSld name="Full Color 3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42"/>
          <p:cNvSpPr txBox="1"/>
          <p:nvPr>
            <p:ph type="title"/>
          </p:nvPr>
        </p:nvSpPr>
        <p:spPr>
          <a:xfrm>
            <a:off x="1143001" y="2321005"/>
            <a:ext cx="48264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8">
  <p:cSld name="Full Color 8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43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143"/>
          <p:cNvSpPr txBox="1"/>
          <p:nvPr>
            <p:ph idx="1" type="body"/>
          </p:nvPr>
        </p:nvSpPr>
        <p:spPr>
          <a:xfrm>
            <a:off x="6515825" y="1583400"/>
            <a:ext cx="45333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8 3">
  <p:cSld name="Full Color 8_3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2627" y="0"/>
            <a:ext cx="12214627" cy="69341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44"/>
          <p:cNvSpPr txBox="1"/>
          <p:nvPr>
            <p:ph type="title"/>
          </p:nvPr>
        </p:nvSpPr>
        <p:spPr>
          <a:xfrm>
            <a:off x="1143001" y="2321005"/>
            <a:ext cx="48264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144"/>
          <p:cNvSpPr txBox="1"/>
          <p:nvPr>
            <p:ph idx="1" type="body"/>
          </p:nvPr>
        </p:nvSpPr>
        <p:spPr>
          <a:xfrm>
            <a:off x="6515825" y="1583400"/>
            <a:ext cx="45333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92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6pPr>
            <a:lvl7pPr indent="-3492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7pPr>
            <a:lvl8pPr indent="-3492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8pPr>
            <a:lvl9pPr indent="-3492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1">
  <p:cSld name="Corner Detail 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45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145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/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55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2">
  <p:cSld name="Corner Detail 2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46"/>
          <p:cNvSpPr txBox="1"/>
          <p:nvPr>
            <p:ph type="title"/>
          </p:nvPr>
        </p:nvSpPr>
        <p:spPr>
          <a:xfrm>
            <a:off x="1143001" y="4608940"/>
            <a:ext cx="482647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146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/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556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3">
  <p:cSld name="Corner Detail 3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47"/>
          <p:cNvSpPr txBox="1"/>
          <p:nvPr>
            <p:ph type="title"/>
          </p:nvPr>
        </p:nvSpPr>
        <p:spPr>
          <a:xfrm>
            <a:off x="1143001" y="4608940"/>
            <a:ext cx="482647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47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/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556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4">
  <p:cSld name="Corner Detail 4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48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148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5">
  <p:cSld name="Corner Detail 5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49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14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6">
  <p:cSld name="Corner Detail 6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50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5" name="Google Shape;615;p15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">
  <p:cSld name="Basic 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1143001" y="2067691"/>
            <a:ext cx="9906000" cy="369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1">
  <p:cSld name="Gray Box 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51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2">
  <p:cSld name="Gray Box 2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52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3">
  <p:cSld name="Gray Box 3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53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4">
  <p:cSld name="Gray Box 4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54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5">
  <p:cSld name="Gray Box 5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55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6">
  <p:cSld name="Gray Box 6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56"/>
          <p:cNvSpPr txBox="1"/>
          <p:nvPr>
            <p:ph idx="1" type="body"/>
          </p:nvPr>
        </p:nvSpPr>
        <p:spPr>
          <a:xfrm>
            <a:off x="1562100" y="2427300"/>
            <a:ext cx="52608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 Background 1">
  <p:cSld name="Abstract Background 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57"/>
          <p:cNvSpPr txBox="1"/>
          <p:nvPr>
            <p:ph type="title"/>
          </p:nvPr>
        </p:nvSpPr>
        <p:spPr>
          <a:xfrm>
            <a:off x="1143000" y="1387944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 Background 2">
  <p:cSld name="Abstract Background 2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58"/>
          <p:cNvSpPr txBox="1"/>
          <p:nvPr>
            <p:ph type="title"/>
          </p:nvPr>
        </p:nvSpPr>
        <p:spPr>
          <a:xfrm>
            <a:off x="1143000" y="3266507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 Background 3">
  <p:cSld name="Abstract Background 3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59"/>
          <p:cNvSpPr txBox="1"/>
          <p:nvPr>
            <p:ph type="title"/>
          </p:nvPr>
        </p:nvSpPr>
        <p:spPr>
          <a:xfrm>
            <a:off x="6222522" y="3135879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bstract Background 3">
  <p:cSld name="1_Abstract Background 3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60"/>
          <p:cNvSpPr txBox="1"/>
          <p:nvPr>
            <p:ph type="title"/>
          </p:nvPr>
        </p:nvSpPr>
        <p:spPr>
          <a:xfrm>
            <a:off x="6222522" y="3614850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">
  <p:cSld name="Basic 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>
            <p:ph idx="1" type="body"/>
          </p:nvPr>
        </p:nvSpPr>
        <p:spPr>
          <a:xfrm>
            <a:off x="1143000" y="1583400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bstract Background 3">
  <p:cSld name="2_Abstract Background 3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7143"/>
            <a:ext cx="12166598" cy="684371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61"/>
          <p:cNvSpPr txBox="1"/>
          <p:nvPr>
            <p:ph type="title"/>
          </p:nvPr>
        </p:nvSpPr>
        <p:spPr>
          <a:xfrm>
            <a:off x="1143000" y="3266507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Color 3">
  <p:cSld name="2_Full Color 3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62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62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2">
  <p:cSld name="Frame 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63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55" name="Google Shape;655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63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3">
  <p:cSld name="Frame 3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64"/>
          <p:cNvPicPr preferRelativeResize="0"/>
          <p:nvPr/>
        </p:nvPicPr>
        <p:blipFill rotWithShape="1">
          <a:blip r:embed="rId2">
            <a:alphaModFix/>
          </a:blip>
          <a:srcRect b="131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59" name="Google Shape;659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64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3 1">
  <p:cSld name="Frame 3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63" name="Google Shape;663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65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4 1">
  <p:cSld name="Frame 4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67" name="Google Shape;667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66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5">
  <p:cSld name="Frame 5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71" name="Google Shape;671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67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5 1">
  <p:cSld name="Frame 5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75" name="Google Shape;675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68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6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679" name="Google Shape;679;p16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80" name="Google Shape;680;p1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 2">
  <p:cSld name="Basic 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"/>
          <p:cNvSpPr txBox="1"/>
          <p:nvPr>
            <p:ph idx="1" type="body"/>
          </p:nvPr>
        </p:nvSpPr>
        <p:spPr>
          <a:xfrm>
            <a:off x="1143000" y="1583400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 1">
  <p:cSld name="Basic 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/>
          <p:nvPr/>
        </p:nvSpPr>
        <p:spPr>
          <a:xfrm>
            <a:off x="813450" y="1419150"/>
            <a:ext cx="10565100" cy="40197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rgbClr val="009DDC"/>
              </a:gs>
              <a:gs pos="100000">
                <a:srgbClr val="1D213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1143000" y="1583400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2">
  <p:cSld name="Basic 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0"/>
          <p:cNvSpPr txBox="1"/>
          <p:nvPr>
            <p:ph type="title"/>
          </p:nvPr>
        </p:nvSpPr>
        <p:spPr>
          <a:xfrm>
            <a:off x="914401" y="749884"/>
            <a:ext cx="9906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1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914401" y="18644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925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2">
  <p:cSld name="ntro Slide 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 b="-3238" l="0" r="0" t="-2236"/>
          <a:stretch/>
        </p:blipFill>
        <p:spPr>
          <a:xfrm>
            <a:off x="4261091" y="2040542"/>
            <a:ext cx="3651984" cy="276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 3">
  <p:cSld name="Basic 1_1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>
            <p:ph type="title"/>
          </p:nvPr>
        </p:nvSpPr>
        <p:spPr>
          <a:xfrm>
            <a:off x="914401" y="749884"/>
            <a:ext cx="9906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1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914401" y="18644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925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5 1">
  <p:cSld name="Basic 5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"/>
          <p:cNvSpPr txBox="1"/>
          <p:nvPr>
            <p:ph type="title"/>
          </p:nvPr>
        </p:nvSpPr>
        <p:spPr>
          <a:xfrm>
            <a:off x="914400" y="749808"/>
            <a:ext cx="5090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1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914400" y="2434175"/>
            <a:ext cx="50907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92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5">
  <p:cSld name="Basic 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3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" type="body"/>
          </p:nvPr>
        </p:nvSpPr>
        <p:spPr>
          <a:xfrm>
            <a:off x="1143001" y="2067691"/>
            <a:ext cx="9906000" cy="369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1">
  <p:cSld name="Centered Title + Text 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37814"/>
            <a:ext cx="12192000" cy="512018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2">
  <p:cSld name="Centered Title + Text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735033"/>
            <a:ext cx="12192001" cy="51201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3">
  <p:cSld name="Centered Title + Text 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35025"/>
            <a:ext cx="12192000" cy="5120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6"/>
          <p:cNvSpPr txBox="1"/>
          <p:nvPr>
            <p:ph type="title"/>
          </p:nvPr>
        </p:nvSpPr>
        <p:spPr>
          <a:xfrm>
            <a:off x="1143001" y="59748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4">
  <p:cSld name="Centered Title + Text 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735033"/>
            <a:ext cx="12192000" cy="512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 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1">
  <p:cSld name="Blank 3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3">
  <p:cSld name="ntro Slide 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676" y="2945825"/>
            <a:ext cx="8656649" cy="9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2">
  <p:cSld name="Blank 3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3">
  <p:cSld name="Blank 3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4">
  <p:cSld name="Blank 3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5">
  <p:cSld name="Blank 3_1_1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6">
  <p:cSld name="Blank 3_1_1_1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7">
  <p:cSld name="Blank 3_1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8">
  <p:cSld name="Blank 3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2">
  <p:cSld name="Intro Slide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24" name="Google Shape;12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440" y="2626746"/>
            <a:ext cx="3285121" cy="160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 1">
  <p:cSld name="White Frame 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9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 Frame 1">
  <p:cSld name="1_White Frame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0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">
  <p:cSld name="ntro Slide 1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White Frame 1">
  <p:cSld name="2_White Frame 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1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White Frame 1">
  <p:cSld name="3_White Frame 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2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White Frame 1">
  <p:cSld name="4_White Frame 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3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White Frame 1">
  <p:cSld name="5_White Frame 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4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1">
  <p:cSld name="1_Section Title 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5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6" name="Google Shape;146;p45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Title 1">
  <p:cSld name="2_Section Title 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6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0" name="Google Shape;150;p46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Title 1">
  <p:cSld name="3_Section Title 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1" y="0"/>
            <a:ext cx="122146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7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4" name="Google Shape;154;p47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Title 1">
  <p:cSld name="4_Section Title 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2622" y="0"/>
            <a:ext cx="122146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8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8" name="Google Shape;158;p48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3">
  <p:cSld name="Section Title 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9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2" name="Google Shape;162;p49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4">
  <p:cSld name="Section Title 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0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6" name="Google Shape;166;p50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Section Title 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5">
  <p:cSld name="Section Title 5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1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0" name="Google Shape;170;p51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2"/>
          <p:cNvSpPr txBox="1"/>
          <p:nvPr>
            <p:ph idx="1" type="body"/>
          </p:nvPr>
        </p:nvSpPr>
        <p:spPr>
          <a:xfrm>
            <a:off x="2743978" y="2427300"/>
            <a:ext cx="67041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3"/>
          <p:cNvSpPr txBox="1"/>
          <p:nvPr>
            <p:ph idx="1" type="body"/>
          </p:nvPr>
        </p:nvSpPr>
        <p:spPr>
          <a:xfrm>
            <a:off x="2743978" y="2427300"/>
            <a:ext cx="67041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4"/>
          <p:cNvSpPr txBox="1"/>
          <p:nvPr>
            <p:ph type="title"/>
          </p:nvPr>
        </p:nvSpPr>
        <p:spPr>
          <a:xfrm>
            <a:off x="1253100" y="3101700"/>
            <a:ext cx="9685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 1">
  <p:cSld name="1_Custom Layout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5"/>
          <p:cNvSpPr txBox="1"/>
          <p:nvPr>
            <p:ph type="title"/>
          </p:nvPr>
        </p:nvSpPr>
        <p:spPr>
          <a:xfrm>
            <a:off x="1253100" y="3101700"/>
            <a:ext cx="9685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6"/>
          <p:cNvSpPr txBox="1"/>
          <p:nvPr>
            <p:ph type="title"/>
          </p:nvPr>
        </p:nvSpPr>
        <p:spPr>
          <a:xfrm>
            <a:off x="1143000" y="1495534"/>
            <a:ext cx="52974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 1">
  <p:cSld name="2_Custom Layout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1"/>
            <a:ext cx="12192002" cy="685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7"/>
          <p:cNvSpPr txBox="1"/>
          <p:nvPr>
            <p:ph type="title"/>
          </p:nvPr>
        </p:nvSpPr>
        <p:spPr>
          <a:xfrm>
            <a:off x="1143000" y="1495534"/>
            <a:ext cx="52974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pic>
        <p:nvPicPr>
          <p:cNvPr id="190" name="Google Shape;1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 2">
  <p:cSld name="2_Custom Layou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" y="2781"/>
            <a:ext cx="12182112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8"/>
          <p:cNvSpPr txBox="1"/>
          <p:nvPr>
            <p:ph type="title"/>
          </p:nvPr>
        </p:nvSpPr>
        <p:spPr>
          <a:xfrm>
            <a:off x="1143000" y="1495534"/>
            <a:ext cx="52974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pic>
        <p:nvPicPr>
          <p:cNvPr id="194" name="Google Shape;1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 2 1">
  <p:cSld name="2_Custom Layout_2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98" y="-4"/>
            <a:ext cx="12189202" cy="684372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9"/>
          <p:cNvSpPr txBox="1"/>
          <p:nvPr>
            <p:ph type="title"/>
          </p:nvPr>
        </p:nvSpPr>
        <p:spPr>
          <a:xfrm>
            <a:off x="1143000" y="1495534"/>
            <a:ext cx="52977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Josefin Sans"/>
              <a:buNone/>
              <a:defRPr b="1" i="0" sz="51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pic>
        <p:nvPicPr>
          <p:cNvPr id="198" name="Google Shape;19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9"/>
          <p:cNvSpPr txBox="1"/>
          <p:nvPr>
            <p:ph idx="2" type="title"/>
          </p:nvPr>
        </p:nvSpPr>
        <p:spPr>
          <a:xfrm>
            <a:off x="5761350" y="4596234"/>
            <a:ext cx="52977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b="0" i="0" sz="1900" u="none" cap="none" strike="noStrike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Statement 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0"/>
          <p:cNvSpPr txBox="1"/>
          <p:nvPr>
            <p:ph type="title"/>
          </p:nvPr>
        </p:nvSpPr>
        <p:spPr>
          <a:xfrm>
            <a:off x="4907075" y="2793050"/>
            <a:ext cx="4249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3" name="Google Shape;203;p60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3">
  <p:cSld name="Basic 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" y="2781"/>
            <a:ext cx="12182112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"/>
          <p:cNvSpPr txBox="1"/>
          <p:nvPr>
            <p:ph type="title"/>
          </p:nvPr>
        </p:nvSpPr>
        <p:spPr>
          <a:xfrm>
            <a:off x="1143001" y="594360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 1">
  <p:cSld name="Statement 2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1"/>
          <p:cNvSpPr txBox="1"/>
          <p:nvPr>
            <p:ph type="title"/>
          </p:nvPr>
        </p:nvSpPr>
        <p:spPr>
          <a:xfrm>
            <a:off x="4907075" y="2793050"/>
            <a:ext cx="4249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7" name="Google Shape;207;p61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Statement 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2"/>
          <p:cNvSpPr txBox="1"/>
          <p:nvPr>
            <p:ph type="title"/>
          </p:nvPr>
        </p:nvSpPr>
        <p:spPr>
          <a:xfrm>
            <a:off x="4907075" y="2793050"/>
            <a:ext cx="460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1" name="Google Shape;211;p62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tement 3">
  <p:cSld name="1_Statement 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3"/>
          <p:cNvSpPr txBox="1"/>
          <p:nvPr>
            <p:ph type="title"/>
          </p:nvPr>
        </p:nvSpPr>
        <p:spPr>
          <a:xfrm>
            <a:off x="4907075" y="2793050"/>
            <a:ext cx="44430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5" name="Google Shape;215;p63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1">
  <p:cSld name="Text Content 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4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64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2">
  <p:cSld name="Text Content 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5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5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3">
  <p:cSld name="Text Content 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6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66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66"/>
          <p:cNvSpPr txBox="1"/>
          <p:nvPr>
            <p:ph idx="2" type="body"/>
          </p:nvPr>
        </p:nvSpPr>
        <p:spPr>
          <a:xfrm>
            <a:off x="1295401" y="40313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4">
  <p:cSld name="Text Content 4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67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67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Appendix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1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68"/>
          <p:cNvSpPr txBox="1"/>
          <p:nvPr>
            <p:ph type="title"/>
          </p:nvPr>
        </p:nvSpPr>
        <p:spPr>
          <a:xfrm>
            <a:off x="994800" y="2925300"/>
            <a:ext cx="10202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2">
  <p:cSld name="Numbered Step 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0"/>
            <a:ext cx="12192000" cy="686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69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9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0" name="Google Shape;240;p69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3">
  <p:cSld name="Numbered Step 3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70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70"/>
          <p:cNvSpPr txBox="1"/>
          <p:nvPr/>
        </p:nvSpPr>
        <p:spPr>
          <a:xfrm>
            <a:off x="3097150" y="961475"/>
            <a:ext cx="20760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5" name="Google Shape;245;p70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70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Full Imag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4">
  <p:cSld name="Numbered Step 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71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71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71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umbered Step 6">
  <p:cSld name="1_Numbered Step 6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72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72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6" name="Google Shape;256;p72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Numbered Step 6">
  <p:cSld name="2_Numbered Step 6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73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73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" name="Google Shape;261;p73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Numbered Step 6">
  <p:cSld name="3_Numbered Step 6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74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74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74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5">
  <p:cSld name="Numbered Step 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5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75"/>
          <p:cNvSpPr txBox="1"/>
          <p:nvPr>
            <p:ph idx="2" type="title"/>
          </p:nvPr>
        </p:nvSpPr>
        <p:spPr>
          <a:xfrm>
            <a:off x="1565600" y="27398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" name="Google Shape;271;p75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6">
  <p:cSld name="Numbered Step 6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76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76"/>
          <p:cNvSpPr txBox="1"/>
          <p:nvPr>
            <p:ph idx="2" type="title"/>
          </p:nvPr>
        </p:nvSpPr>
        <p:spPr>
          <a:xfrm>
            <a:off x="1565600" y="27398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76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Numbered Step 6">
  <p:cSld name="4_Numbered Step 6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77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77"/>
          <p:cNvSpPr txBox="1"/>
          <p:nvPr>
            <p:ph idx="2" type="title"/>
          </p:nvPr>
        </p:nvSpPr>
        <p:spPr>
          <a:xfrm>
            <a:off x="1565600" y="27398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Google Shape;281;p77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Content 5">
  <p:cSld name="1_Text Content 5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8"/>
          <p:cNvSpPr txBox="1"/>
          <p:nvPr>
            <p:ph type="title"/>
          </p:nvPr>
        </p:nvSpPr>
        <p:spPr>
          <a:xfrm>
            <a:off x="1143000" y="168147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78"/>
          <p:cNvSpPr txBox="1"/>
          <p:nvPr>
            <p:ph idx="1" type="body"/>
          </p:nvPr>
        </p:nvSpPr>
        <p:spPr>
          <a:xfrm>
            <a:off x="1295401" y="28197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 1">
  <p:cSld name="Infographic 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79"/>
          <p:cNvSpPr txBox="1"/>
          <p:nvPr>
            <p:ph type="title"/>
          </p:nvPr>
        </p:nvSpPr>
        <p:spPr>
          <a:xfrm>
            <a:off x="1143000" y="168147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79"/>
          <p:cNvSpPr txBox="1"/>
          <p:nvPr>
            <p:ph idx="1" type="body"/>
          </p:nvPr>
        </p:nvSpPr>
        <p:spPr>
          <a:xfrm>
            <a:off x="1143001" y="26673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 2">
  <p:cSld name="Infographic 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0"/>
          <p:cNvSpPr txBox="1"/>
          <p:nvPr>
            <p:ph type="title"/>
          </p:nvPr>
        </p:nvSpPr>
        <p:spPr>
          <a:xfrm>
            <a:off x="1143000" y="168147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80"/>
          <p:cNvSpPr txBox="1"/>
          <p:nvPr>
            <p:ph idx="1" type="body"/>
          </p:nvPr>
        </p:nvSpPr>
        <p:spPr>
          <a:xfrm>
            <a:off x="1143001" y="26673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5">
  <p:cSld name="Diagonal Split 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/>
          <p:nvPr>
            <p:ph type="title"/>
          </p:nvPr>
        </p:nvSpPr>
        <p:spPr>
          <a:xfrm>
            <a:off x="6019800" y="4633750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1143000" y="148130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1">
  <p:cSld name="Full Color 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1"/>
          <p:cNvSpPr txBox="1"/>
          <p:nvPr>
            <p:ph type="title"/>
          </p:nvPr>
        </p:nvSpPr>
        <p:spPr>
          <a:xfrm>
            <a:off x="1143000" y="2716500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7" name="Google Shape;297;p81"/>
          <p:cNvSpPr txBox="1"/>
          <p:nvPr>
            <p:ph idx="1" type="body"/>
          </p:nvPr>
        </p:nvSpPr>
        <p:spPr>
          <a:xfrm>
            <a:off x="1143001" y="3702416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2A">
  <p:cSld name="Full Color 2A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82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82"/>
          <p:cNvSpPr txBox="1"/>
          <p:nvPr>
            <p:ph type="title"/>
          </p:nvPr>
        </p:nvSpPr>
        <p:spPr>
          <a:xfrm>
            <a:off x="1143000" y="2716500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" name="Google Shape;301;p82"/>
          <p:cNvSpPr txBox="1"/>
          <p:nvPr>
            <p:ph idx="1" type="body"/>
          </p:nvPr>
        </p:nvSpPr>
        <p:spPr>
          <a:xfrm>
            <a:off x="1143001" y="3702416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3A">
  <p:cSld name="Full Color 3A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83"/>
          <p:cNvPicPr preferRelativeResize="0"/>
          <p:nvPr/>
        </p:nvPicPr>
        <p:blipFill rotWithShape="1">
          <a:blip r:embed="rId2">
            <a:alphaModFix/>
          </a:blip>
          <a:srcRect b="131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3"/>
          <p:cNvSpPr txBox="1"/>
          <p:nvPr>
            <p:ph type="title"/>
          </p:nvPr>
        </p:nvSpPr>
        <p:spPr>
          <a:xfrm>
            <a:off x="1143000" y="2716500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5" name="Google Shape;305;p83"/>
          <p:cNvSpPr txBox="1"/>
          <p:nvPr>
            <p:ph idx="1" type="body"/>
          </p:nvPr>
        </p:nvSpPr>
        <p:spPr>
          <a:xfrm>
            <a:off x="1143001" y="3702416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 Color 3A">
  <p:cSld name="3_Full Color 3A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4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9" name="Google Shape;309;p84"/>
          <p:cNvSpPr txBox="1"/>
          <p:nvPr>
            <p:ph idx="1" type="body"/>
          </p:nvPr>
        </p:nvSpPr>
        <p:spPr>
          <a:xfrm>
            <a:off x="1143000" y="2668150"/>
            <a:ext cx="4685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0" name="Google Shape;310;p84"/>
          <p:cNvSpPr txBox="1"/>
          <p:nvPr>
            <p:ph idx="2" type="body"/>
          </p:nvPr>
        </p:nvSpPr>
        <p:spPr>
          <a:xfrm>
            <a:off x="6121500" y="2668150"/>
            <a:ext cx="4744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 Color 3A 1">
  <p:cSld name="3_Full Color 3A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85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4" name="Google Shape;314;p85"/>
          <p:cNvSpPr txBox="1"/>
          <p:nvPr>
            <p:ph idx="1" type="body"/>
          </p:nvPr>
        </p:nvSpPr>
        <p:spPr>
          <a:xfrm>
            <a:off x="1143000" y="2668150"/>
            <a:ext cx="4685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5" name="Google Shape;315;p85"/>
          <p:cNvSpPr txBox="1"/>
          <p:nvPr>
            <p:ph idx="2" type="body"/>
          </p:nvPr>
        </p:nvSpPr>
        <p:spPr>
          <a:xfrm>
            <a:off x="6121500" y="2668150"/>
            <a:ext cx="4744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 Color 3A 2">
  <p:cSld name="3_Full Color 3A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86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9" name="Google Shape;319;p86"/>
          <p:cNvSpPr txBox="1"/>
          <p:nvPr>
            <p:ph idx="1" type="body"/>
          </p:nvPr>
        </p:nvSpPr>
        <p:spPr>
          <a:xfrm>
            <a:off x="1143000" y="2668150"/>
            <a:ext cx="4685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0" name="Google Shape;320;p86"/>
          <p:cNvSpPr txBox="1"/>
          <p:nvPr>
            <p:ph idx="2" type="body"/>
          </p:nvPr>
        </p:nvSpPr>
        <p:spPr>
          <a:xfrm>
            <a:off x="6121500" y="2668150"/>
            <a:ext cx="4744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87"/>
          <p:cNvSpPr txBox="1"/>
          <p:nvPr>
            <p:ph idx="1" type="body"/>
          </p:nvPr>
        </p:nvSpPr>
        <p:spPr>
          <a:xfrm>
            <a:off x="1387650" y="3664175"/>
            <a:ext cx="94167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4" name="Google Shape;324;p87"/>
          <p:cNvSpPr txBox="1"/>
          <p:nvPr>
            <p:ph type="title"/>
          </p:nvPr>
        </p:nvSpPr>
        <p:spPr>
          <a:xfrm>
            <a:off x="1247400" y="2678250"/>
            <a:ext cx="969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 Layout 3">
  <p:cSld name="Custome Layout 3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88"/>
          <p:cNvSpPr txBox="1"/>
          <p:nvPr>
            <p:ph idx="1" type="body"/>
          </p:nvPr>
        </p:nvSpPr>
        <p:spPr>
          <a:xfrm>
            <a:off x="1143000" y="4120624"/>
            <a:ext cx="5271321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  <p:sp>
        <p:nvSpPr>
          <p:cNvPr id="328" name="Google Shape;328;p88"/>
          <p:cNvSpPr/>
          <p:nvPr/>
        </p:nvSpPr>
        <p:spPr>
          <a:xfrm>
            <a:off x="6784800" y="0"/>
            <a:ext cx="5407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1">
  <p:cSld name="Low Floor 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9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8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2">
  <p:cSld name="Low Floor 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90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6" name="Google Shape;336;p9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rame 1">
  <p:cSld name="1_Frame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36" name="Google Shape;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1303637" y="4876722"/>
            <a:ext cx="5513331" cy="824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3">
  <p:cSld name="Low Floor 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91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Google Shape;340;p91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4">
  <p:cSld name="Low Floor 4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92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4" name="Google Shape;344;p92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5">
  <p:cSld name="Low Floor 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93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8" name="Google Shape;348;p93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6">
  <p:cSld name="Low Floor 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94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2" name="Google Shape;352;p9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8">
  <p:cSld name="Low Floor 8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95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9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1">
  <p:cSld name="Mid Floor 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96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0" name="Google Shape;360;p96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id Floor 1">
  <p:cSld name="2_Mid Floor 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97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4" name="Google Shape;364;p97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id Floor 1">
  <p:cSld name="3_Mid Floor 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98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8" name="Google Shape;368;p98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id Floor 1">
  <p:cSld name="1_Mid Floor 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99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9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id Floor 1 1">
  <p:cSld name="1_Mid Floor 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00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6" name="Google Shape;376;p10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29" Type="http://schemas.openxmlformats.org/officeDocument/2006/relationships/slideLayout" Target="../slideLayouts/slideLayout129.xml"/><Relationship Id="rId128" Type="http://schemas.openxmlformats.org/officeDocument/2006/relationships/slideLayout" Target="../slideLayouts/slideLayout128.xml"/><Relationship Id="rId127" Type="http://schemas.openxmlformats.org/officeDocument/2006/relationships/slideLayout" Target="../slideLayouts/slideLayout127.xml"/><Relationship Id="rId126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26.xml"/><Relationship Id="rId121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25.xml"/><Relationship Id="rId120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125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29.xml"/><Relationship Id="rId124" Type="http://schemas.openxmlformats.org/officeDocument/2006/relationships/slideLayout" Target="../slideLayouts/slideLayout124.xml"/><Relationship Id="rId123" Type="http://schemas.openxmlformats.org/officeDocument/2006/relationships/slideLayout" Target="../slideLayouts/slideLayout123.xml"/><Relationship Id="rId122" Type="http://schemas.openxmlformats.org/officeDocument/2006/relationships/slideLayout" Target="../slideLayouts/slideLayout12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150" Type="http://schemas.openxmlformats.org/officeDocument/2006/relationships/slideLayout" Target="../slideLayouts/slideLayout150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4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4.xml"/><Relationship Id="rId14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9.xml"/><Relationship Id="rId143" Type="http://schemas.openxmlformats.org/officeDocument/2006/relationships/slideLayout" Target="../slideLayouts/slideLayout143.xml"/><Relationship Id="rId142" Type="http://schemas.openxmlformats.org/officeDocument/2006/relationships/slideLayout" Target="../slideLayouts/slideLayout142.xml"/><Relationship Id="rId141" Type="http://schemas.openxmlformats.org/officeDocument/2006/relationships/slideLayout" Target="../slideLayouts/slideLayout141.xml"/><Relationship Id="rId140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.xml"/><Relationship Id="rId14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6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14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8.xml"/><Relationship Id="rId144" Type="http://schemas.openxmlformats.org/officeDocument/2006/relationships/slideLayout" Target="../slideLayouts/slideLayout14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139" Type="http://schemas.openxmlformats.org/officeDocument/2006/relationships/slideLayout" Target="../slideLayouts/slideLayout139.xml"/><Relationship Id="rId138" Type="http://schemas.openxmlformats.org/officeDocument/2006/relationships/slideLayout" Target="../slideLayouts/slideLayout138.xml"/><Relationship Id="rId137" Type="http://schemas.openxmlformats.org/officeDocument/2006/relationships/slideLayout" Target="../slideLayouts/slideLayout137.xml"/><Relationship Id="rId132" Type="http://schemas.openxmlformats.org/officeDocument/2006/relationships/slideLayout" Target="../slideLayouts/slideLayout132.xml"/><Relationship Id="rId131" Type="http://schemas.openxmlformats.org/officeDocument/2006/relationships/slideLayout" Target="../slideLayouts/slideLayout131.xml"/><Relationship Id="rId130" Type="http://schemas.openxmlformats.org/officeDocument/2006/relationships/slideLayout" Target="../slideLayouts/slideLayout130.xml"/><Relationship Id="rId136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35.xml"/><Relationship Id="rId134" Type="http://schemas.openxmlformats.org/officeDocument/2006/relationships/slideLayout" Target="../slideLayouts/slideLayout134.xml"/><Relationship Id="rId13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165" Type="http://schemas.openxmlformats.org/officeDocument/2006/relationships/slideLayout" Target="../slideLayouts/slideLayout165.xml"/><Relationship Id="rId69" Type="http://schemas.openxmlformats.org/officeDocument/2006/relationships/slideLayout" Target="../slideLayouts/slideLayout69.xml"/><Relationship Id="rId164" Type="http://schemas.openxmlformats.org/officeDocument/2006/relationships/slideLayout" Target="../slideLayouts/slideLayout164.xml"/><Relationship Id="rId163" Type="http://schemas.openxmlformats.org/officeDocument/2006/relationships/slideLayout" Target="../slideLayouts/slideLayout163.xml"/><Relationship Id="rId162" Type="http://schemas.openxmlformats.org/officeDocument/2006/relationships/slideLayout" Target="../slideLayouts/slideLayout162.xml"/><Relationship Id="rId169" Type="http://schemas.openxmlformats.org/officeDocument/2006/relationships/theme" Target="../theme/theme1.xml"/><Relationship Id="rId168" Type="http://schemas.openxmlformats.org/officeDocument/2006/relationships/slideLayout" Target="../slideLayouts/slideLayout168.xml"/><Relationship Id="rId167" Type="http://schemas.openxmlformats.org/officeDocument/2006/relationships/slideLayout" Target="../slideLayouts/slideLayout167.xml"/><Relationship Id="rId166" Type="http://schemas.openxmlformats.org/officeDocument/2006/relationships/slideLayout" Target="../slideLayouts/slideLayout166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16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54.xml"/><Relationship Id="rId160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159" Type="http://schemas.openxmlformats.org/officeDocument/2006/relationships/slideLayout" Target="../slideLayouts/slideLayout159.xml"/><Relationship Id="rId59" Type="http://schemas.openxmlformats.org/officeDocument/2006/relationships/slideLayout" Target="../slideLayouts/slideLayout59.xml"/><Relationship Id="rId154" Type="http://schemas.openxmlformats.org/officeDocument/2006/relationships/slideLayout" Target="../slideLayouts/slideLayout154.xml"/><Relationship Id="rId58" Type="http://schemas.openxmlformats.org/officeDocument/2006/relationships/slideLayout" Target="../slideLayouts/slideLayout58.xml"/><Relationship Id="rId153" Type="http://schemas.openxmlformats.org/officeDocument/2006/relationships/slideLayout" Target="../slideLayouts/slideLayout153.xml"/><Relationship Id="rId152" Type="http://schemas.openxmlformats.org/officeDocument/2006/relationships/slideLayout" Target="../slideLayouts/slideLayout152.xml"/><Relationship Id="rId151" Type="http://schemas.openxmlformats.org/officeDocument/2006/relationships/slideLayout" Target="../slideLayouts/slideLayout151.xml"/><Relationship Id="rId158" Type="http://schemas.openxmlformats.org/officeDocument/2006/relationships/slideLayout" Target="../slideLayouts/slideLayout158.xml"/><Relationship Id="rId157" Type="http://schemas.openxmlformats.org/officeDocument/2006/relationships/slideLayout" Target="../slideLayouts/slideLayout157.xml"/><Relationship Id="rId156" Type="http://schemas.openxmlformats.org/officeDocument/2006/relationships/slideLayout" Target="../slideLayouts/slideLayout156.xml"/><Relationship Id="rId155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393C3E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  <p:sldLayoutId id="2147483800" r:id="rId153"/>
    <p:sldLayoutId id="2147483801" r:id="rId154"/>
    <p:sldLayoutId id="2147483802" r:id="rId155"/>
    <p:sldLayoutId id="2147483803" r:id="rId156"/>
    <p:sldLayoutId id="2147483804" r:id="rId157"/>
    <p:sldLayoutId id="2147483805" r:id="rId158"/>
    <p:sldLayoutId id="2147483806" r:id="rId159"/>
    <p:sldLayoutId id="2147483807" r:id="rId160"/>
    <p:sldLayoutId id="2147483808" r:id="rId161"/>
    <p:sldLayoutId id="2147483809" r:id="rId162"/>
    <p:sldLayoutId id="2147483810" r:id="rId163"/>
    <p:sldLayoutId id="2147483811" r:id="rId164"/>
    <p:sldLayoutId id="2147483812" r:id="rId165"/>
    <p:sldLayoutId id="2147483813" r:id="rId166"/>
    <p:sldLayoutId id="2147483814" r:id="rId167"/>
    <p:sldLayoutId id="2147483815" r:id="rId168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0">
          <p15:clr>
            <a:srgbClr val="F26B43"/>
          </p15:clr>
        </p15:guide>
        <p15:guide id="2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2.jpg"/><Relationship Id="rId4" Type="http://schemas.openxmlformats.org/officeDocument/2006/relationships/image" Target="../media/image1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drive/u/0/folders/1AacTDNR_VEWjR3QgnbMwJpt3_H_xev0Q?ths=true" TargetMode="External"/><Relationship Id="rId4" Type="http://schemas.openxmlformats.org/officeDocument/2006/relationships/image" Target="../media/image10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twentyfourg/vue-template" TargetMode="External"/><Relationship Id="rId4" Type="http://schemas.openxmlformats.org/officeDocument/2006/relationships/hyperlink" Target="https://github.com/twentyfourg/activation-template-backend-local" TargetMode="External"/><Relationship Id="rId5" Type="http://schemas.openxmlformats.org/officeDocument/2006/relationships/hyperlink" Target="https://github.com/twentyfourg/activation-template-backend-clou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8.png"/><Relationship Id="rId4" Type="http://schemas.openxmlformats.org/officeDocument/2006/relationships/image" Target="../media/image123.png"/><Relationship Id="rId5" Type="http://schemas.openxmlformats.org/officeDocument/2006/relationships/image" Target="../media/image1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7.png"/><Relationship Id="rId4" Type="http://schemas.openxmlformats.org/officeDocument/2006/relationships/image" Target="../media/image124.png"/><Relationship Id="rId5" Type="http://schemas.openxmlformats.org/officeDocument/2006/relationships/image" Target="../media/image129.png"/><Relationship Id="rId6" Type="http://schemas.openxmlformats.org/officeDocument/2006/relationships/image" Target="../media/image1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5.jpg"/><Relationship Id="rId4" Type="http://schemas.openxmlformats.org/officeDocument/2006/relationships/image" Target="../media/image128.png"/><Relationship Id="rId5" Type="http://schemas.openxmlformats.org/officeDocument/2006/relationships/image" Target="../media/image137.jpg"/><Relationship Id="rId6" Type="http://schemas.openxmlformats.org/officeDocument/2006/relationships/image" Target="../media/image13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0.png"/><Relationship Id="rId4" Type="http://schemas.openxmlformats.org/officeDocument/2006/relationships/image" Target="../media/image135.png"/><Relationship Id="rId5" Type="http://schemas.openxmlformats.org/officeDocument/2006/relationships/image" Target="../media/image1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2.png"/><Relationship Id="rId4" Type="http://schemas.openxmlformats.org/officeDocument/2006/relationships/image" Target="../media/image141.png"/><Relationship Id="rId5" Type="http://schemas.openxmlformats.org/officeDocument/2006/relationships/image" Target="../media/image1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70"/>
          <p:cNvPicPr preferRelativeResize="0"/>
          <p:nvPr/>
        </p:nvPicPr>
        <p:blipFill rotWithShape="1">
          <a:blip r:embed="rId4">
            <a:alphaModFix/>
          </a:blip>
          <a:srcRect b="23327" l="0" r="0" t="23327"/>
          <a:stretch/>
        </p:blipFill>
        <p:spPr>
          <a:xfrm>
            <a:off x="1161317" y="2526621"/>
            <a:ext cx="9869368" cy="351416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70"/>
          <p:cNvSpPr txBox="1"/>
          <p:nvPr>
            <p:ph idx="1" type="subTitle"/>
          </p:nvPr>
        </p:nvSpPr>
        <p:spPr>
          <a:xfrm>
            <a:off x="1161325" y="436284"/>
            <a:ext cx="9869400" cy="169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60000" dist="57150">
              <a:srgbClr val="000000">
                <a:alpha val="87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Developer First Week Introduction</a:t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79"/>
          <p:cNvSpPr txBox="1"/>
          <p:nvPr>
            <p:ph type="title"/>
          </p:nvPr>
        </p:nvSpPr>
        <p:spPr>
          <a:xfrm>
            <a:off x="1143000" y="418050"/>
            <a:ext cx="56928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T-Mobile Network Orchestration</a:t>
            </a:r>
            <a:endParaRPr/>
          </a:p>
        </p:txBody>
      </p:sp>
      <p:sp>
        <p:nvSpPr>
          <p:cNvPr id="754" name="Google Shape;754;p179"/>
          <p:cNvSpPr txBox="1"/>
          <p:nvPr/>
        </p:nvSpPr>
        <p:spPr>
          <a:xfrm>
            <a:off x="7272450" y="197352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55" name="Google Shape;755;p179"/>
          <p:cNvSpPr txBox="1"/>
          <p:nvPr>
            <p:ph idx="1" type="body"/>
          </p:nvPr>
        </p:nvSpPr>
        <p:spPr>
          <a:xfrm>
            <a:off x="6627000" y="1844525"/>
            <a:ext cx="5565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Vue frontend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Websocket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DMX</a:t>
            </a:r>
            <a:endParaRPr/>
          </a:p>
        </p:txBody>
      </p:sp>
      <p:pic>
        <p:nvPicPr>
          <p:cNvPr id="756" name="Google Shape;756;p179"/>
          <p:cNvPicPr preferRelativeResize="0"/>
          <p:nvPr/>
        </p:nvPicPr>
        <p:blipFill rotWithShape="1">
          <a:blip r:embed="rId3">
            <a:alphaModFix/>
          </a:blip>
          <a:srcRect b="0" l="5931" r="4607" t="0"/>
          <a:stretch/>
        </p:blipFill>
        <p:spPr>
          <a:xfrm>
            <a:off x="1258125" y="1973525"/>
            <a:ext cx="4914074" cy="31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80"/>
          <p:cNvSpPr txBox="1"/>
          <p:nvPr>
            <p:ph type="title"/>
          </p:nvPr>
        </p:nvSpPr>
        <p:spPr>
          <a:xfrm>
            <a:off x="1143000" y="418050"/>
            <a:ext cx="56928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Chevy Comicbook</a:t>
            </a:r>
            <a:endParaRPr/>
          </a:p>
        </p:txBody>
      </p:sp>
      <p:sp>
        <p:nvSpPr>
          <p:cNvPr id="762" name="Google Shape;762;p180"/>
          <p:cNvSpPr txBox="1"/>
          <p:nvPr/>
        </p:nvSpPr>
        <p:spPr>
          <a:xfrm>
            <a:off x="7272450" y="197352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63" name="Google Shape;763;p180"/>
          <p:cNvSpPr txBox="1"/>
          <p:nvPr>
            <p:ph idx="1" type="body"/>
          </p:nvPr>
        </p:nvSpPr>
        <p:spPr>
          <a:xfrm>
            <a:off x="6627000" y="1844525"/>
            <a:ext cx="5565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iPad app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Social-gen sharing</a:t>
            </a:r>
            <a:endParaRPr/>
          </a:p>
        </p:txBody>
      </p:sp>
      <p:pic>
        <p:nvPicPr>
          <p:cNvPr id="764" name="Google Shape;76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775" y="1165825"/>
            <a:ext cx="4233511" cy="54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81"/>
          <p:cNvSpPr txBox="1"/>
          <p:nvPr>
            <p:ph type="title"/>
          </p:nvPr>
        </p:nvSpPr>
        <p:spPr>
          <a:xfrm>
            <a:off x="1143000" y="418050"/>
            <a:ext cx="56928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Chevy Trading Cards</a:t>
            </a:r>
            <a:endParaRPr/>
          </a:p>
        </p:txBody>
      </p:sp>
      <p:sp>
        <p:nvSpPr>
          <p:cNvPr id="770" name="Google Shape;770;p181"/>
          <p:cNvSpPr txBox="1"/>
          <p:nvPr/>
        </p:nvSpPr>
        <p:spPr>
          <a:xfrm>
            <a:off x="7272450" y="197352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71" name="Google Shape;771;p181"/>
          <p:cNvSpPr txBox="1"/>
          <p:nvPr>
            <p:ph idx="1" type="body"/>
          </p:nvPr>
        </p:nvSpPr>
        <p:spPr>
          <a:xfrm>
            <a:off x="6627000" y="1844525"/>
            <a:ext cx="5565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iPad app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Social-gen sharing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Physical card takeaway</a:t>
            </a:r>
            <a:endParaRPr/>
          </a:p>
        </p:txBody>
      </p:sp>
      <p:pic>
        <p:nvPicPr>
          <p:cNvPr id="772" name="Google Shape;77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00" y="1886175"/>
            <a:ext cx="4939950" cy="353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82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DO IT?</a:t>
            </a:r>
            <a:endParaRPr/>
          </a:p>
        </p:txBody>
      </p:sp>
      <p:sp>
        <p:nvSpPr>
          <p:cNvPr id="779" name="Google Shape;779;p182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83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84"/>
          <p:cNvSpPr txBox="1"/>
          <p:nvPr>
            <p:ph type="title"/>
          </p:nvPr>
        </p:nvSpPr>
        <p:spPr>
          <a:xfrm>
            <a:off x="1066872" y="2268425"/>
            <a:ext cx="5563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WORKSPACE</a:t>
            </a:r>
            <a:endParaRPr/>
          </a:p>
        </p:txBody>
      </p:sp>
      <p:sp>
        <p:nvSpPr>
          <p:cNvPr id="790" name="Google Shape;790;p184"/>
          <p:cNvSpPr txBox="1"/>
          <p:nvPr>
            <p:ph idx="1" type="body"/>
          </p:nvPr>
        </p:nvSpPr>
        <p:spPr>
          <a:xfrm>
            <a:off x="1066872" y="3254350"/>
            <a:ext cx="5724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Authentication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Gmail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Google Calendar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Google Drive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Docs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Sheets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Slides</a:t>
            </a:r>
            <a:endParaRPr/>
          </a:p>
        </p:txBody>
      </p:sp>
      <p:sp>
        <p:nvSpPr>
          <p:cNvPr id="791" name="Google Shape;791;p184"/>
          <p:cNvSpPr/>
          <p:nvPr/>
        </p:nvSpPr>
        <p:spPr>
          <a:xfrm>
            <a:off x="8170400" y="0"/>
            <a:ext cx="4021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0400" y="2348925"/>
            <a:ext cx="4021602" cy="22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5"/>
          <p:cNvSpPr txBox="1"/>
          <p:nvPr>
            <p:ph type="title"/>
          </p:nvPr>
        </p:nvSpPr>
        <p:spPr>
          <a:xfrm>
            <a:off x="5485200" y="2268425"/>
            <a:ext cx="5563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SLACK</a:t>
            </a:r>
            <a:endParaRPr/>
          </a:p>
        </p:txBody>
      </p:sp>
      <p:sp>
        <p:nvSpPr>
          <p:cNvPr id="798" name="Google Shape;798;p185"/>
          <p:cNvSpPr txBox="1"/>
          <p:nvPr>
            <p:ph idx="1" type="body"/>
          </p:nvPr>
        </p:nvSpPr>
        <p:spPr>
          <a:xfrm>
            <a:off x="5485200" y="3254350"/>
            <a:ext cx="58779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Quick messages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Problems that don’t need a meeting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Status updates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Images of progress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Simple file </a:t>
            </a:r>
            <a:endParaRPr/>
          </a:p>
        </p:txBody>
      </p:sp>
      <p:sp>
        <p:nvSpPr>
          <p:cNvPr id="799" name="Google Shape;799;p185"/>
          <p:cNvSpPr/>
          <p:nvPr/>
        </p:nvSpPr>
        <p:spPr>
          <a:xfrm>
            <a:off x="75" y="25"/>
            <a:ext cx="4045500" cy="6858000"/>
          </a:xfrm>
          <a:prstGeom prst="rect">
            <a:avLst/>
          </a:prstGeom>
          <a:solidFill>
            <a:srgbClr val="3B0C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185"/>
          <p:cNvPicPr preferRelativeResize="0"/>
          <p:nvPr/>
        </p:nvPicPr>
        <p:blipFill rotWithShape="1">
          <a:blip r:embed="rId3">
            <a:alphaModFix/>
          </a:blip>
          <a:srcRect b="11248" l="8375" r="4924" t="8578"/>
          <a:stretch/>
        </p:blipFill>
        <p:spPr>
          <a:xfrm>
            <a:off x="335500" y="2664250"/>
            <a:ext cx="3473400" cy="14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86"/>
          <p:cNvSpPr txBox="1"/>
          <p:nvPr>
            <p:ph type="title"/>
          </p:nvPr>
        </p:nvSpPr>
        <p:spPr>
          <a:xfrm>
            <a:off x="1066872" y="2268425"/>
            <a:ext cx="5563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806" name="Google Shape;806;p186"/>
          <p:cNvSpPr txBox="1"/>
          <p:nvPr>
            <p:ph idx="1" type="body"/>
          </p:nvPr>
        </p:nvSpPr>
        <p:spPr>
          <a:xfrm>
            <a:off x="1066872" y="3254350"/>
            <a:ext cx="5724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Stores code and small assets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Triggers actions to </a:t>
            </a:r>
            <a:r>
              <a:rPr lang="en-US"/>
              <a:t>deploy</a:t>
            </a:r>
            <a:r>
              <a:rPr lang="en-US"/>
              <a:t> code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Cloud git branches: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feature/* -&gt; dev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release/* -&gt; qa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master -&gt; prod</a:t>
            </a:r>
            <a:endParaRPr/>
          </a:p>
        </p:txBody>
      </p:sp>
      <p:sp>
        <p:nvSpPr>
          <p:cNvPr id="807" name="Google Shape;807;p186"/>
          <p:cNvSpPr/>
          <p:nvPr/>
        </p:nvSpPr>
        <p:spPr>
          <a:xfrm>
            <a:off x="8161125" y="0"/>
            <a:ext cx="4030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1075" y="2316150"/>
            <a:ext cx="4030924" cy="22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87"/>
          <p:cNvSpPr txBox="1"/>
          <p:nvPr>
            <p:ph type="title"/>
          </p:nvPr>
        </p:nvSpPr>
        <p:spPr>
          <a:xfrm>
            <a:off x="5485200" y="2268425"/>
            <a:ext cx="5563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MONDAY.COM</a:t>
            </a:r>
            <a:endParaRPr/>
          </a:p>
        </p:txBody>
      </p:sp>
      <p:sp>
        <p:nvSpPr>
          <p:cNvPr id="814" name="Google Shape;814;p187"/>
          <p:cNvSpPr txBox="1"/>
          <p:nvPr>
            <p:ph idx="1" type="body"/>
          </p:nvPr>
        </p:nvSpPr>
        <p:spPr>
          <a:xfrm>
            <a:off x="5485200" y="3254350"/>
            <a:ext cx="58779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Project tracker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Task tracker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 comments to keep track of changes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Chat using slack</a:t>
            </a:r>
            <a:endParaRPr/>
          </a:p>
        </p:txBody>
      </p:sp>
      <p:sp>
        <p:nvSpPr>
          <p:cNvPr id="815" name="Google Shape;815;p187"/>
          <p:cNvSpPr/>
          <p:nvPr/>
        </p:nvSpPr>
        <p:spPr>
          <a:xfrm>
            <a:off x="0" y="0"/>
            <a:ext cx="40161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25" y="250507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88"/>
          <p:cNvSpPr txBox="1"/>
          <p:nvPr>
            <p:ph type="title"/>
          </p:nvPr>
        </p:nvSpPr>
        <p:spPr>
          <a:xfrm>
            <a:off x="1066872" y="2268425"/>
            <a:ext cx="5563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AMAZON WEB SERVICES</a:t>
            </a:r>
            <a:endParaRPr/>
          </a:p>
        </p:txBody>
      </p:sp>
      <p:sp>
        <p:nvSpPr>
          <p:cNvPr id="822" name="Google Shape;822;p188"/>
          <p:cNvSpPr txBox="1"/>
          <p:nvPr>
            <p:ph idx="1" type="body"/>
          </p:nvPr>
        </p:nvSpPr>
        <p:spPr>
          <a:xfrm>
            <a:off x="1066872" y="3254350"/>
            <a:ext cx="5724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Our standard cloud resource provider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Route53 for DNS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S3 for files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CloudFront CDN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EC2 with Kubernetes for Compute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RDS for Databases often Mysql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VPN to connect to cloud resources</a:t>
            </a:r>
            <a:endParaRPr/>
          </a:p>
        </p:txBody>
      </p:sp>
      <p:sp>
        <p:nvSpPr>
          <p:cNvPr id="823" name="Google Shape;823;p188"/>
          <p:cNvSpPr/>
          <p:nvPr/>
        </p:nvSpPr>
        <p:spPr>
          <a:xfrm>
            <a:off x="8150650" y="0"/>
            <a:ext cx="4041300" cy="6858000"/>
          </a:xfrm>
          <a:prstGeom prst="rect">
            <a:avLst/>
          </a:prstGeom>
          <a:solidFill>
            <a:srgbClr val="252F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188"/>
          <p:cNvPicPr preferRelativeResize="0"/>
          <p:nvPr/>
        </p:nvPicPr>
        <p:blipFill rotWithShape="1">
          <a:blip r:embed="rId3">
            <a:alphaModFix/>
          </a:blip>
          <a:srcRect b="9977" l="6302" r="7712" t="16981"/>
          <a:stretch/>
        </p:blipFill>
        <p:spPr>
          <a:xfrm>
            <a:off x="8525625" y="2170875"/>
            <a:ext cx="3276050" cy="27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71"/>
          <p:cNvSpPr/>
          <p:nvPr/>
        </p:nvSpPr>
        <p:spPr>
          <a:xfrm>
            <a:off x="4023360" y="-1"/>
            <a:ext cx="81687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71"/>
          <p:cNvSpPr txBox="1"/>
          <p:nvPr/>
        </p:nvSpPr>
        <p:spPr>
          <a:xfrm>
            <a:off x="7301284" y="18542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do we do?</a:t>
            </a:r>
            <a:endParaRPr b="1" sz="2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3" name="Google Shape;693;p171"/>
          <p:cNvSpPr txBox="1"/>
          <p:nvPr/>
        </p:nvSpPr>
        <p:spPr>
          <a:xfrm>
            <a:off x="7301284" y="24411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24G, Our Work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4" name="Google Shape;694;p171"/>
          <p:cNvSpPr txBox="1"/>
          <p:nvPr/>
        </p:nvSpPr>
        <p:spPr>
          <a:xfrm>
            <a:off x="7301284" y="33020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How do we do it?</a:t>
            </a:r>
            <a:endParaRPr b="1" sz="2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5" name="Google Shape;695;p171"/>
          <p:cNvSpPr txBox="1"/>
          <p:nvPr/>
        </p:nvSpPr>
        <p:spPr>
          <a:xfrm>
            <a:off x="7301274" y="3888950"/>
            <a:ext cx="37476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Processes, </a:t>
            </a: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Tools, Frameworks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6" name="Google Shape;696;p171"/>
          <p:cNvSpPr txBox="1"/>
          <p:nvPr/>
        </p:nvSpPr>
        <p:spPr>
          <a:xfrm>
            <a:off x="7301284" y="48260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Who does it?</a:t>
            </a:r>
            <a:endParaRPr b="1" sz="2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7" name="Google Shape;697;p171"/>
          <p:cNvSpPr txBox="1"/>
          <p:nvPr/>
        </p:nvSpPr>
        <p:spPr>
          <a:xfrm>
            <a:off x="7301273" y="5412950"/>
            <a:ext cx="4214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Teams, Roles, Key Team Members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98" name="Google Shape;69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36" y="1854300"/>
            <a:ext cx="1226305" cy="11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36" y="3378300"/>
            <a:ext cx="1226305" cy="11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36" y="4902300"/>
            <a:ext cx="1226305" cy="11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71"/>
          <p:cNvSpPr txBox="1"/>
          <p:nvPr>
            <p:ph type="title"/>
          </p:nvPr>
        </p:nvSpPr>
        <p:spPr>
          <a:xfrm>
            <a:off x="5285636" y="749875"/>
            <a:ext cx="50844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702" name="Google Shape;702;p171"/>
          <p:cNvSpPr txBox="1"/>
          <p:nvPr>
            <p:ph type="title"/>
          </p:nvPr>
        </p:nvSpPr>
        <p:spPr>
          <a:xfrm>
            <a:off x="5744211" y="2124211"/>
            <a:ext cx="5871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703" name="Google Shape;703;p171"/>
          <p:cNvSpPr txBox="1"/>
          <p:nvPr>
            <p:ph type="title"/>
          </p:nvPr>
        </p:nvSpPr>
        <p:spPr>
          <a:xfrm>
            <a:off x="5744211" y="3648211"/>
            <a:ext cx="5871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704" name="Google Shape;704;p171"/>
          <p:cNvSpPr txBox="1"/>
          <p:nvPr>
            <p:ph type="title"/>
          </p:nvPr>
        </p:nvSpPr>
        <p:spPr>
          <a:xfrm>
            <a:off x="5744211" y="5172211"/>
            <a:ext cx="5871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89"/>
          <p:cNvSpPr txBox="1"/>
          <p:nvPr>
            <p:ph type="title"/>
          </p:nvPr>
        </p:nvSpPr>
        <p:spPr>
          <a:xfrm>
            <a:off x="5485200" y="2268425"/>
            <a:ext cx="5563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VAULT</a:t>
            </a:r>
            <a:endParaRPr/>
          </a:p>
        </p:txBody>
      </p:sp>
      <p:sp>
        <p:nvSpPr>
          <p:cNvPr id="830" name="Google Shape;830;p189"/>
          <p:cNvSpPr txBox="1"/>
          <p:nvPr>
            <p:ph idx="1" type="body"/>
          </p:nvPr>
        </p:nvSpPr>
        <p:spPr>
          <a:xfrm>
            <a:off x="5485200" y="3254350"/>
            <a:ext cx="58779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Secrets manager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Database </a:t>
            </a:r>
            <a:r>
              <a:rPr lang="en-US">
                <a:solidFill>
                  <a:schemeClr val="lt1"/>
                </a:solidFill>
              </a:rPr>
              <a:t>details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Third party API keys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Can be used for env variables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Projects have infrastructure secrets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Cannot be modified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Where you can find db details</a:t>
            </a:r>
            <a:endParaRPr/>
          </a:p>
        </p:txBody>
      </p:sp>
      <p:sp>
        <p:nvSpPr>
          <p:cNvPr id="831" name="Google Shape;831;p189"/>
          <p:cNvSpPr/>
          <p:nvPr/>
        </p:nvSpPr>
        <p:spPr>
          <a:xfrm>
            <a:off x="0" y="0"/>
            <a:ext cx="4007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2" name="Google Shape;832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063"/>
            <a:ext cx="4007775" cy="40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90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Frameworks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91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JavaScript framework for building user interfaces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Uses c</a:t>
            </a:r>
            <a:r>
              <a:rPr lang="en-US"/>
              <a:t>omponents and views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Components assembled from bound data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Updates will refresh the dom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Has a router and store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Has many plugins and components online</a:t>
            </a:r>
            <a:endParaRPr/>
          </a:p>
        </p:txBody>
      </p:sp>
      <p:sp>
        <p:nvSpPr>
          <p:cNvPr id="843" name="Google Shape;843;p191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92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JavaScript runtime we use for servers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Can send and </a:t>
            </a:r>
            <a:r>
              <a:rPr lang="en-US"/>
              <a:t>received</a:t>
            </a:r>
            <a:r>
              <a:rPr lang="en-US"/>
              <a:t> many protocols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http + websocket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udp + tcp + dmx + artnet + usb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Communicates to the database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Apis, crons, and queues for invocation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Many packages </a:t>
            </a:r>
            <a:r>
              <a:rPr lang="en-US"/>
              <a:t>available</a:t>
            </a:r>
            <a:r>
              <a:rPr lang="en-US"/>
              <a:t> from npm</a:t>
            </a:r>
            <a:endParaRPr/>
          </a:p>
        </p:txBody>
      </p:sp>
      <p:sp>
        <p:nvSpPr>
          <p:cNvPr id="849" name="Google Shape;849;p192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NODE.JS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93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Mysql is used both onsite and in the cloud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Sequelize</a:t>
            </a:r>
            <a:r>
              <a:rPr lang="en-US"/>
              <a:t> orm is used for both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M</a:t>
            </a:r>
            <a:r>
              <a:rPr lang="en-US">
                <a:solidFill>
                  <a:schemeClr val="lt1"/>
                </a:solidFill>
              </a:rPr>
              <a:t>igrations define </a:t>
            </a:r>
            <a:r>
              <a:rPr lang="en-US"/>
              <a:t>s</a:t>
            </a:r>
            <a:r>
              <a:rPr lang="en-US"/>
              <a:t>chema changes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M</a:t>
            </a:r>
            <a:r>
              <a:rPr lang="en-US">
                <a:solidFill>
                  <a:schemeClr val="lt1"/>
                </a:solidFill>
              </a:rPr>
              <a:t>odels </a:t>
            </a:r>
            <a:r>
              <a:rPr lang="en-US"/>
              <a:t>describe the current schema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</a:t>
            </a:r>
            <a:r>
              <a:rPr lang="en-US">
                <a:solidFill>
                  <a:schemeClr val="lt1"/>
                </a:solidFill>
              </a:rPr>
              <a:t>epositories hold the queries</a:t>
            </a:r>
            <a:endParaRPr/>
          </a:p>
        </p:txBody>
      </p:sp>
      <p:sp>
        <p:nvSpPr>
          <p:cNvPr id="855" name="Google Shape;855;p193"/>
          <p:cNvSpPr txBox="1"/>
          <p:nvPr>
            <p:ph type="title"/>
          </p:nvPr>
        </p:nvSpPr>
        <p:spPr>
          <a:xfrm>
            <a:off x="1143000" y="2053325"/>
            <a:ext cx="77871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94"/>
          <p:cNvSpPr txBox="1"/>
          <p:nvPr>
            <p:ph idx="1" type="body"/>
          </p:nvPr>
        </p:nvSpPr>
        <p:spPr>
          <a:xfrm>
            <a:off x="1143000" y="3039250"/>
            <a:ext cx="103626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Vue Template: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https://github.com/twentyfourg/vue-template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Local Activation Template: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https://github.com/twentyfourg/activation-template-backend-local</a:t>
            </a:r>
            <a:endParaRPr sz="1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Cloud Activation Template: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https://github.com/twentyfourg/activation-template-backend-cloud</a:t>
            </a:r>
            <a:endParaRPr sz="16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Vue </a:t>
            </a:r>
            <a:r>
              <a:rPr lang="en-US"/>
              <a:t>separates:</a:t>
            </a:r>
            <a:r>
              <a:rPr lang="en-US"/>
              <a:t> </a:t>
            </a:r>
            <a:r>
              <a:rPr lang="en-US"/>
              <a:t>components</a:t>
            </a:r>
            <a:r>
              <a:rPr lang="en-US">
                <a:solidFill>
                  <a:schemeClr val="lt1"/>
                </a:solidFill>
              </a:rPr>
              <a:t>, views, store files</a:t>
            </a:r>
            <a:r>
              <a:rPr lang="en-US"/>
              <a:t>, router files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Express </a:t>
            </a:r>
            <a:r>
              <a:rPr lang="en-US">
                <a:solidFill>
                  <a:schemeClr val="lt1"/>
                </a:solidFill>
              </a:rPr>
              <a:t>separates</a:t>
            </a:r>
            <a:r>
              <a:rPr lang="en-US"/>
              <a:t>: controllers, database files, middleware, utils, </a:t>
            </a:r>
            <a:r>
              <a:rPr lang="en-US">
                <a:solidFill>
                  <a:schemeClr val="lt1"/>
                </a:solidFill>
              </a:rPr>
              <a:t>router files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eslint + prettier to check code follows convention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setup script in express-template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1" name="Google Shape;861;p194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24G TEMPLATES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5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Process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96"/>
          <p:cNvPicPr preferRelativeResize="0"/>
          <p:nvPr/>
        </p:nvPicPr>
        <p:blipFill rotWithShape="1">
          <a:blip r:embed="rId3">
            <a:alphaModFix/>
          </a:blip>
          <a:srcRect b="337" l="0" r="0" t="337"/>
          <a:stretch/>
        </p:blipFill>
        <p:spPr>
          <a:xfrm>
            <a:off x="1845347" y="628967"/>
            <a:ext cx="8501308" cy="560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75" y="2013000"/>
            <a:ext cx="10981402" cy="28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98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REQUEST</a:t>
            </a:r>
            <a:endParaRPr/>
          </a:p>
        </p:txBody>
      </p:sp>
      <p:sp>
        <p:nvSpPr>
          <p:cNvPr id="882" name="Google Shape;882;p198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 client contacts an AM with a new request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AM gathers information about the request and starts a project brief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Solutions will use this </a:t>
            </a:r>
            <a:r>
              <a:rPr lang="en-US"/>
              <a:t>brief</a:t>
            </a:r>
            <a:r>
              <a:rPr lang="en-US"/>
              <a:t> to start a project charter (Scope of work)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72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 WE DO?</a:t>
            </a:r>
            <a:endParaRPr/>
          </a:p>
        </p:txBody>
      </p:sp>
      <p:sp>
        <p:nvSpPr>
          <p:cNvPr id="711" name="Google Shape;711;p172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99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ESTIMATION</a:t>
            </a:r>
            <a:endParaRPr/>
          </a:p>
        </p:txBody>
      </p:sp>
      <p:sp>
        <p:nvSpPr>
          <p:cNvPr id="888" name="Google Shape;888;p199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Solutions bring the project charter to leads to get an estimation of the time and resources needed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Estimations</a:t>
            </a:r>
            <a:r>
              <a:rPr lang="en-US"/>
              <a:t> are given to the client for approval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00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CHARTER REVIEW</a:t>
            </a:r>
            <a:endParaRPr/>
          </a:p>
        </p:txBody>
      </p:sp>
      <p:sp>
        <p:nvSpPr>
          <p:cNvPr id="894" name="Google Shape;894;p200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items approved from the Charter are explained to the producer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Charter is reviewed for missing details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1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PLANNING</a:t>
            </a:r>
            <a:endParaRPr/>
          </a:p>
        </p:txBody>
      </p:sp>
      <p:sp>
        <p:nvSpPr>
          <p:cNvPr id="900" name="Google Shape;900;p201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Leads from departments </a:t>
            </a:r>
            <a:r>
              <a:rPr lang="en-US"/>
              <a:t>relevant</a:t>
            </a:r>
            <a:r>
              <a:rPr lang="en-US"/>
              <a:t> to the scope of the project are brought in to discuss a high level plan and how to break down the project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Producers will build a timeline for the project after this meeting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Resources</a:t>
            </a:r>
            <a:r>
              <a:rPr lang="en-US"/>
              <a:t> are assigned here or in a </a:t>
            </a:r>
            <a:r>
              <a:rPr lang="en-US"/>
              <a:t>separate</a:t>
            </a:r>
            <a:r>
              <a:rPr lang="en-US"/>
              <a:t> resourcing meeting using the timeline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2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KICKOFF MEETING</a:t>
            </a:r>
            <a:endParaRPr/>
          </a:p>
        </p:txBody>
      </p:sp>
      <p:sp>
        <p:nvSpPr>
          <p:cNvPr id="906" name="Google Shape;906;p202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Request and timeline explained to the team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Bring up concerns asap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03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 PLANNING</a:t>
            </a:r>
            <a:endParaRPr/>
          </a:p>
        </p:txBody>
      </p:sp>
      <p:sp>
        <p:nvSpPr>
          <p:cNvPr id="912" name="Google Shape;912;p203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Meeting for the pm and developers to figure out how to build a project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Where cloud resources </a:t>
            </a:r>
            <a:r>
              <a:rPr lang="en-US"/>
              <a:t>requirements</a:t>
            </a:r>
            <a:r>
              <a:rPr lang="en-US"/>
              <a:t> are </a:t>
            </a:r>
            <a:r>
              <a:rPr lang="en-US"/>
              <a:t>planned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Where physical device requirements are planned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04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STAND-UP</a:t>
            </a:r>
            <a:endParaRPr/>
          </a:p>
        </p:txBody>
      </p:sp>
      <p:sp>
        <p:nvSpPr>
          <p:cNvPr id="918" name="Google Shape;918;p204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 </a:t>
            </a:r>
            <a:r>
              <a:rPr lang="en-US"/>
              <a:t>usually</a:t>
            </a:r>
            <a:r>
              <a:rPr lang="en-US"/>
              <a:t> daily check-in to </a:t>
            </a:r>
            <a:r>
              <a:rPr lang="en-US"/>
              <a:t>coordinate</a:t>
            </a:r>
            <a:r>
              <a:rPr lang="en-US"/>
              <a:t> progress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Be prepared to discuss what you did yesterday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Be ready to make a plan for today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Bring up any still pending issues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05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REVIEW</a:t>
            </a:r>
            <a:endParaRPr/>
          </a:p>
        </p:txBody>
      </p:sp>
      <p:sp>
        <p:nvSpPr>
          <p:cNvPr id="924" name="Google Shape;924;p205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Be prepared to test </a:t>
            </a:r>
            <a:r>
              <a:rPr lang="en-US"/>
              <a:t>the project and any integrations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Keep track of what updates are needed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Prepare for client review updates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06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RETRO</a:t>
            </a:r>
            <a:endParaRPr/>
          </a:p>
        </p:txBody>
      </p:sp>
      <p:sp>
        <p:nvSpPr>
          <p:cNvPr id="930" name="Google Shape;930;p206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Follow an </a:t>
            </a:r>
            <a:r>
              <a:rPr lang="en-US"/>
              <a:t>exercise</a:t>
            </a:r>
            <a:r>
              <a:rPr lang="en-US"/>
              <a:t> to looks for </a:t>
            </a:r>
            <a:r>
              <a:rPr lang="en-US"/>
              <a:t>opportunity</a:t>
            </a:r>
            <a:r>
              <a:rPr lang="en-US"/>
              <a:t> to make </a:t>
            </a:r>
            <a:r>
              <a:rPr lang="en-US"/>
              <a:t>improvements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07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DOES IT?</a:t>
            </a:r>
            <a:endParaRPr/>
          </a:p>
        </p:txBody>
      </p:sp>
      <p:sp>
        <p:nvSpPr>
          <p:cNvPr id="937" name="Google Shape;937;p207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08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Team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73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24G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09"/>
          <p:cNvSpPr txBox="1"/>
          <p:nvPr>
            <p:ph idx="1" type="body"/>
          </p:nvPr>
        </p:nvSpPr>
        <p:spPr>
          <a:xfrm>
            <a:off x="885639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Daron Harvey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209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Accounts</a:t>
            </a:r>
            <a:endParaRPr/>
          </a:p>
        </p:txBody>
      </p:sp>
      <p:pic>
        <p:nvPicPr>
          <p:cNvPr id="949" name="Google Shape;949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788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0" name="Google Shape;950;p209"/>
          <p:cNvSpPr txBox="1"/>
          <p:nvPr>
            <p:ph idx="1" type="body"/>
          </p:nvPr>
        </p:nvSpPr>
        <p:spPr>
          <a:xfrm>
            <a:off x="88565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Director of</a:t>
            </a:r>
            <a:br>
              <a:rPr lang="en-US" sz="1600"/>
            </a:br>
            <a:r>
              <a:rPr lang="en-US" sz="1600"/>
              <a:t>Account Services</a:t>
            </a:r>
            <a:endParaRPr sz="1600"/>
          </a:p>
        </p:txBody>
      </p:sp>
      <p:sp>
        <p:nvSpPr>
          <p:cNvPr id="951" name="Google Shape;951;p209"/>
          <p:cNvSpPr txBox="1"/>
          <p:nvPr>
            <p:ph idx="1" type="body"/>
          </p:nvPr>
        </p:nvSpPr>
        <p:spPr>
          <a:xfrm>
            <a:off x="8437475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Cody Kabisa</a:t>
            </a:r>
            <a:endParaRPr sz="1600"/>
          </a:p>
        </p:txBody>
      </p:sp>
      <p:sp>
        <p:nvSpPr>
          <p:cNvPr id="952" name="Google Shape;952;p209"/>
          <p:cNvSpPr txBox="1"/>
          <p:nvPr>
            <p:ph idx="1" type="body"/>
          </p:nvPr>
        </p:nvSpPr>
        <p:spPr>
          <a:xfrm>
            <a:off x="4661559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>
                <a:solidFill>
                  <a:schemeClr val="lt1"/>
                </a:solidFill>
              </a:rPr>
              <a:t>Jackie McDonald</a:t>
            </a:r>
            <a:endParaRPr/>
          </a:p>
        </p:txBody>
      </p:sp>
      <p:pic>
        <p:nvPicPr>
          <p:cNvPr id="953" name="Google Shape;953;p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707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54" name="Google Shape;954;p2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5623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5" name="Google Shape;955;p209"/>
          <p:cNvSpPr txBox="1"/>
          <p:nvPr>
            <p:ph idx="1" type="body"/>
          </p:nvPr>
        </p:nvSpPr>
        <p:spPr>
          <a:xfrm>
            <a:off x="8437475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Jr. Account Manager</a:t>
            </a:r>
            <a:endParaRPr sz="1600"/>
          </a:p>
        </p:txBody>
      </p:sp>
      <p:sp>
        <p:nvSpPr>
          <p:cNvPr id="956" name="Google Shape;956;p209"/>
          <p:cNvSpPr txBox="1"/>
          <p:nvPr>
            <p:ph idx="1" type="body"/>
          </p:nvPr>
        </p:nvSpPr>
        <p:spPr>
          <a:xfrm>
            <a:off x="4661563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Account Manager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10"/>
          <p:cNvSpPr txBox="1"/>
          <p:nvPr>
            <p:ph idx="1" type="body"/>
          </p:nvPr>
        </p:nvSpPr>
        <p:spPr>
          <a:xfrm>
            <a:off x="805725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Amanda Reynolds</a:t>
            </a:r>
            <a:endParaRPr/>
          </a:p>
          <a:p>
            <a:pPr indent="0" lvl="0" marL="0" rtl="0" algn="ctr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10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Producers</a:t>
            </a:r>
            <a:endParaRPr/>
          </a:p>
        </p:txBody>
      </p:sp>
      <p:sp>
        <p:nvSpPr>
          <p:cNvPr id="963" name="Google Shape;963;p210"/>
          <p:cNvSpPr txBox="1"/>
          <p:nvPr>
            <p:ph idx="1" type="body"/>
          </p:nvPr>
        </p:nvSpPr>
        <p:spPr>
          <a:xfrm>
            <a:off x="4598875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Bethany Garcia</a:t>
            </a:r>
            <a:endParaRPr sz="1600"/>
          </a:p>
        </p:txBody>
      </p:sp>
      <p:sp>
        <p:nvSpPr>
          <p:cNvPr id="964" name="Google Shape;964;p210"/>
          <p:cNvSpPr txBox="1"/>
          <p:nvPr>
            <p:ph idx="1" type="body"/>
          </p:nvPr>
        </p:nvSpPr>
        <p:spPr>
          <a:xfrm>
            <a:off x="805725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Sr. </a:t>
            </a:r>
            <a:r>
              <a:rPr lang="en-US" sz="1600">
                <a:solidFill>
                  <a:schemeClr val="lt1"/>
                </a:solidFill>
              </a:rPr>
              <a:t>Producer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65" name="Google Shape;965;p210"/>
          <p:cNvSpPr txBox="1"/>
          <p:nvPr>
            <p:ph idx="1" type="body"/>
          </p:nvPr>
        </p:nvSpPr>
        <p:spPr>
          <a:xfrm>
            <a:off x="4598875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Producer</a:t>
            </a:r>
            <a:endParaRPr sz="1600"/>
          </a:p>
        </p:txBody>
      </p:sp>
      <p:pic>
        <p:nvPicPr>
          <p:cNvPr id="966" name="Google Shape;966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875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7" name="Google Shape;967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025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68" name="Google Shape;968;p210"/>
          <p:cNvSpPr txBox="1"/>
          <p:nvPr>
            <p:ph idx="1" type="body"/>
          </p:nvPr>
        </p:nvSpPr>
        <p:spPr>
          <a:xfrm>
            <a:off x="8392025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Shaundra Boone</a:t>
            </a:r>
            <a:endParaRPr sz="1600"/>
          </a:p>
        </p:txBody>
      </p:sp>
      <p:sp>
        <p:nvSpPr>
          <p:cNvPr id="969" name="Google Shape;969;p210"/>
          <p:cNvSpPr txBox="1"/>
          <p:nvPr>
            <p:ph idx="1" type="body"/>
          </p:nvPr>
        </p:nvSpPr>
        <p:spPr>
          <a:xfrm>
            <a:off x="8392025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Producer</a:t>
            </a:r>
            <a:endParaRPr sz="1600"/>
          </a:p>
        </p:txBody>
      </p:sp>
      <p:pic>
        <p:nvPicPr>
          <p:cNvPr id="970" name="Google Shape;970;p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0175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11"/>
          <p:cNvSpPr txBox="1"/>
          <p:nvPr>
            <p:ph idx="1" type="body"/>
          </p:nvPr>
        </p:nvSpPr>
        <p:spPr>
          <a:xfrm>
            <a:off x="33515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Graham Hervey</a:t>
            </a:r>
            <a:endParaRPr sz="1600"/>
          </a:p>
        </p:txBody>
      </p:sp>
      <p:sp>
        <p:nvSpPr>
          <p:cNvPr id="976" name="Google Shape;976;p211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Experiential Developers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7" name="Google Shape;977;p211"/>
          <p:cNvSpPr txBox="1"/>
          <p:nvPr>
            <p:ph idx="1" type="body"/>
          </p:nvPr>
        </p:nvSpPr>
        <p:spPr>
          <a:xfrm>
            <a:off x="6002083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Ian Hanagan</a:t>
            </a:r>
            <a:endParaRPr sz="1600"/>
          </a:p>
        </p:txBody>
      </p:sp>
      <p:sp>
        <p:nvSpPr>
          <p:cNvPr id="978" name="Google Shape;978;p211"/>
          <p:cNvSpPr txBox="1"/>
          <p:nvPr>
            <p:ph idx="1" type="body"/>
          </p:nvPr>
        </p:nvSpPr>
        <p:spPr>
          <a:xfrm>
            <a:off x="3168617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Greg Schoberth</a:t>
            </a:r>
            <a:endParaRPr sz="1600"/>
          </a:p>
        </p:txBody>
      </p:sp>
      <p:sp>
        <p:nvSpPr>
          <p:cNvPr id="979" name="Google Shape;979;p211"/>
          <p:cNvSpPr txBox="1"/>
          <p:nvPr>
            <p:ph idx="1" type="body"/>
          </p:nvPr>
        </p:nvSpPr>
        <p:spPr>
          <a:xfrm>
            <a:off x="33515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Developer</a:t>
            </a:r>
            <a:endParaRPr sz="1600"/>
          </a:p>
        </p:txBody>
      </p:sp>
      <p:sp>
        <p:nvSpPr>
          <p:cNvPr id="980" name="Google Shape;980;p211"/>
          <p:cNvSpPr txBox="1"/>
          <p:nvPr>
            <p:ph idx="1" type="body"/>
          </p:nvPr>
        </p:nvSpPr>
        <p:spPr>
          <a:xfrm>
            <a:off x="604560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Developer</a:t>
            </a:r>
            <a:endParaRPr sz="1600"/>
          </a:p>
        </p:txBody>
      </p:sp>
      <p:sp>
        <p:nvSpPr>
          <p:cNvPr id="981" name="Google Shape;981;p211"/>
          <p:cNvSpPr txBox="1"/>
          <p:nvPr>
            <p:ph idx="1" type="body"/>
          </p:nvPr>
        </p:nvSpPr>
        <p:spPr>
          <a:xfrm>
            <a:off x="316860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Developer</a:t>
            </a:r>
            <a:endParaRPr sz="1600"/>
          </a:p>
        </p:txBody>
      </p:sp>
      <p:sp>
        <p:nvSpPr>
          <p:cNvPr id="982" name="Google Shape;982;p211"/>
          <p:cNvSpPr txBox="1"/>
          <p:nvPr>
            <p:ph idx="1" type="body"/>
          </p:nvPr>
        </p:nvSpPr>
        <p:spPr>
          <a:xfrm>
            <a:off x="883555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Matt Crandell</a:t>
            </a:r>
            <a:endParaRPr sz="1600"/>
          </a:p>
        </p:txBody>
      </p:sp>
      <p:sp>
        <p:nvSpPr>
          <p:cNvPr id="983" name="Google Shape;983;p211"/>
          <p:cNvSpPr txBox="1"/>
          <p:nvPr>
            <p:ph idx="1" type="body"/>
          </p:nvPr>
        </p:nvSpPr>
        <p:spPr>
          <a:xfrm>
            <a:off x="883555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Developer</a:t>
            </a:r>
            <a:endParaRPr sz="1600"/>
          </a:p>
        </p:txBody>
      </p:sp>
      <p:pic>
        <p:nvPicPr>
          <p:cNvPr id="984" name="Google Shape;984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30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5" name="Google Shape;985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75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6" name="Google Shape;986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238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7" name="Google Shape;987;p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370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12"/>
          <p:cNvSpPr txBox="1"/>
          <p:nvPr>
            <p:ph idx="1" type="body"/>
          </p:nvPr>
        </p:nvSpPr>
        <p:spPr>
          <a:xfrm>
            <a:off x="33515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Ethan Matzdorf</a:t>
            </a:r>
            <a:endParaRPr sz="1600"/>
          </a:p>
        </p:txBody>
      </p:sp>
      <p:sp>
        <p:nvSpPr>
          <p:cNvPr id="993" name="Google Shape;993;p212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Experiential Developers Cont.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4" name="Google Shape;994;p212"/>
          <p:cNvSpPr txBox="1"/>
          <p:nvPr>
            <p:ph idx="1" type="body"/>
          </p:nvPr>
        </p:nvSpPr>
        <p:spPr>
          <a:xfrm>
            <a:off x="6002083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Faizan Akheel</a:t>
            </a:r>
            <a:endParaRPr sz="1600"/>
          </a:p>
        </p:txBody>
      </p:sp>
      <p:sp>
        <p:nvSpPr>
          <p:cNvPr id="995" name="Google Shape;995;p212"/>
          <p:cNvSpPr txBox="1"/>
          <p:nvPr>
            <p:ph idx="1" type="body"/>
          </p:nvPr>
        </p:nvSpPr>
        <p:spPr>
          <a:xfrm>
            <a:off x="3168617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Neil Dennis</a:t>
            </a:r>
            <a:endParaRPr sz="1600"/>
          </a:p>
        </p:txBody>
      </p:sp>
      <p:sp>
        <p:nvSpPr>
          <p:cNvPr id="996" name="Google Shape;996;p212"/>
          <p:cNvSpPr txBox="1"/>
          <p:nvPr>
            <p:ph idx="1" type="body"/>
          </p:nvPr>
        </p:nvSpPr>
        <p:spPr>
          <a:xfrm>
            <a:off x="33515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Jr Developer</a:t>
            </a:r>
            <a:endParaRPr sz="1600"/>
          </a:p>
        </p:txBody>
      </p:sp>
      <p:sp>
        <p:nvSpPr>
          <p:cNvPr id="997" name="Google Shape;997;p212"/>
          <p:cNvSpPr txBox="1"/>
          <p:nvPr>
            <p:ph idx="1" type="body"/>
          </p:nvPr>
        </p:nvSpPr>
        <p:spPr>
          <a:xfrm>
            <a:off x="604560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Jr Developer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98" name="Google Shape;998;p212"/>
          <p:cNvSpPr txBox="1"/>
          <p:nvPr>
            <p:ph idx="1" type="body"/>
          </p:nvPr>
        </p:nvSpPr>
        <p:spPr>
          <a:xfrm>
            <a:off x="316860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Jr Developer</a:t>
            </a:r>
            <a:endParaRPr sz="1600"/>
          </a:p>
        </p:txBody>
      </p:sp>
      <p:sp>
        <p:nvSpPr>
          <p:cNvPr id="999" name="Google Shape;999;p212"/>
          <p:cNvSpPr txBox="1"/>
          <p:nvPr>
            <p:ph idx="1" type="body"/>
          </p:nvPr>
        </p:nvSpPr>
        <p:spPr>
          <a:xfrm>
            <a:off x="883555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Tyler Senkbeil</a:t>
            </a:r>
            <a:endParaRPr sz="1600"/>
          </a:p>
        </p:txBody>
      </p:sp>
      <p:sp>
        <p:nvSpPr>
          <p:cNvPr id="1000" name="Google Shape;1000;p212"/>
          <p:cNvSpPr txBox="1"/>
          <p:nvPr>
            <p:ph idx="1" type="body"/>
          </p:nvPr>
        </p:nvSpPr>
        <p:spPr>
          <a:xfrm>
            <a:off x="883555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Jr </a:t>
            </a:r>
            <a:r>
              <a:rPr lang="en-US" sz="1600"/>
              <a:t>Developer</a:t>
            </a:r>
            <a:endParaRPr sz="1600"/>
          </a:p>
        </p:txBody>
      </p:sp>
      <p:pic>
        <p:nvPicPr>
          <p:cNvPr id="1001" name="Google Shape;1001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30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2" name="Google Shape;1002;p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75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3" name="Google Shape;1003;p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0238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4" name="Google Shape;1004;p2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370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3"/>
          <p:cNvSpPr txBox="1"/>
          <p:nvPr>
            <p:ph idx="1" type="body"/>
          </p:nvPr>
        </p:nvSpPr>
        <p:spPr>
          <a:xfrm>
            <a:off x="114300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Sean May</a:t>
            </a:r>
            <a:endParaRPr sz="1600"/>
          </a:p>
        </p:txBody>
      </p:sp>
      <p:sp>
        <p:nvSpPr>
          <p:cNvPr id="1010" name="Google Shape;1010;p213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Production</a:t>
            </a:r>
            <a:endParaRPr/>
          </a:p>
        </p:txBody>
      </p:sp>
      <p:sp>
        <p:nvSpPr>
          <p:cNvPr id="1011" name="Google Shape;1011;p213"/>
          <p:cNvSpPr txBox="1"/>
          <p:nvPr>
            <p:ph idx="1" type="body"/>
          </p:nvPr>
        </p:nvSpPr>
        <p:spPr>
          <a:xfrm>
            <a:off x="802770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Ann Kendall</a:t>
            </a:r>
            <a:endParaRPr sz="1600"/>
          </a:p>
        </p:txBody>
      </p:sp>
      <p:sp>
        <p:nvSpPr>
          <p:cNvPr id="1012" name="Google Shape;1012;p213"/>
          <p:cNvSpPr txBox="1"/>
          <p:nvPr>
            <p:ph idx="1" type="body"/>
          </p:nvPr>
        </p:nvSpPr>
        <p:spPr>
          <a:xfrm>
            <a:off x="458535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Dan Gies</a:t>
            </a:r>
            <a:endParaRPr sz="1600"/>
          </a:p>
        </p:txBody>
      </p:sp>
      <p:sp>
        <p:nvSpPr>
          <p:cNvPr id="1013" name="Google Shape;1013;p213"/>
          <p:cNvSpPr txBox="1"/>
          <p:nvPr>
            <p:ph idx="1" type="body"/>
          </p:nvPr>
        </p:nvSpPr>
        <p:spPr>
          <a:xfrm>
            <a:off x="114300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Director of Production</a:t>
            </a:r>
            <a:endParaRPr sz="1600"/>
          </a:p>
        </p:txBody>
      </p:sp>
      <p:sp>
        <p:nvSpPr>
          <p:cNvPr id="1014" name="Google Shape;1014;p213"/>
          <p:cNvSpPr txBox="1"/>
          <p:nvPr>
            <p:ph idx="1" type="body"/>
          </p:nvPr>
        </p:nvSpPr>
        <p:spPr>
          <a:xfrm>
            <a:off x="802770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Office Manager</a:t>
            </a:r>
            <a:endParaRPr sz="1600"/>
          </a:p>
        </p:txBody>
      </p:sp>
      <p:sp>
        <p:nvSpPr>
          <p:cNvPr id="1015" name="Google Shape;1015;p213"/>
          <p:cNvSpPr txBox="1"/>
          <p:nvPr>
            <p:ph idx="1" type="body"/>
          </p:nvPr>
        </p:nvSpPr>
        <p:spPr>
          <a:xfrm>
            <a:off x="458535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Inventory, Shipping, Purchasing</a:t>
            </a:r>
            <a:endParaRPr sz="1600"/>
          </a:p>
        </p:txBody>
      </p:sp>
      <p:pic>
        <p:nvPicPr>
          <p:cNvPr id="1016" name="Google Shape;1016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15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7" name="Google Shape;1017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8" name="Google Shape;1018;p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585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14"/>
          <p:cNvSpPr txBox="1"/>
          <p:nvPr>
            <p:ph idx="1" type="body"/>
          </p:nvPr>
        </p:nvSpPr>
        <p:spPr>
          <a:xfrm>
            <a:off x="114300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Chris Loveday</a:t>
            </a:r>
            <a:endParaRPr sz="1600"/>
          </a:p>
        </p:txBody>
      </p:sp>
      <p:sp>
        <p:nvSpPr>
          <p:cNvPr id="1024" name="Google Shape;1024;p214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Onsite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5" name="Google Shape;1025;p214"/>
          <p:cNvSpPr txBox="1"/>
          <p:nvPr>
            <p:ph idx="1" type="body"/>
          </p:nvPr>
        </p:nvSpPr>
        <p:spPr>
          <a:xfrm>
            <a:off x="802770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Josh Lingerfelt</a:t>
            </a:r>
            <a:endParaRPr sz="1600"/>
          </a:p>
        </p:txBody>
      </p:sp>
      <p:sp>
        <p:nvSpPr>
          <p:cNvPr id="1026" name="Google Shape;1026;p214"/>
          <p:cNvSpPr txBox="1"/>
          <p:nvPr>
            <p:ph idx="1" type="body"/>
          </p:nvPr>
        </p:nvSpPr>
        <p:spPr>
          <a:xfrm>
            <a:off x="4585350" y="2668150"/>
            <a:ext cx="30213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/>
              <a:t>Parmer Hill</a:t>
            </a:r>
            <a:endParaRPr sz="1600"/>
          </a:p>
        </p:txBody>
      </p:sp>
      <p:sp>
        <p:nvSpPr>
          <p:cNvPr id="1027" name="Google Shape;1027;p214"/>
          <p:cNvSpPr txBox="1"/>
          <p:nvPr>
            <p:ph idx="1" type="body"/>
          </p:nvPr>
        </p:nvSpPr>
        <p:spPr>
          <a:xfrm>
            <a:off x="114300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Sr. Technical Manager</a:t>
            </a:r>
            <a:endParaRPr sz="1600"/>
          </a:p>
        </p:txBody>
      </p:sp>
      <p:sp>
        <p:nvSpPr>
          <p:cNvPr id="1028" name="Google Shape;1028;p214"/>
          <p:cNvSpPr txBox="1"/>
          <p:nvPr>
            <p:ph idx="1" type="body"/>
          </p:nvPr>
        </p:nvSpPr>
        <p:spPr>
          <a:xfrm>
            <a:off x="802770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Onsite Technician</a:t>
            </a:r>
            <a:endParaRPr sz="1600"/>
          </a:p>
        </p:txBody>
      </p:sp>
      <p:sp>
        <p:nvSpPr>
          <p:cNvPr id="1029" name="Google Shape;1029;p214"/>
          <p:cNvSpPr txBox="1"/>
          <p:nvPr>
            <p:ph idx="1" type="body"/>
          </p:nvPr>
        </p:nvSpPr>
        <p:spPr>
          <a:xfrm>
            <a:off x="4585350" y="5487500"/>
            <a:ext cx="3021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600"/>
              <a:t>Sr. Onsite Technician</a:t>
            </a:r>
            <a:endParaRPr sz="1600"/>
          </a:p>
        </p:txBody>
      </p:sp>
      <p:pic>
        <p:nvPicPr>
          <p:cNvPr id="1030" name="Google Shape;1030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15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1" name="Google Shape;1031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2" name="Google Shape;1032;p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5850" y="3429000"/>
            <a:ext cx="1905000" cy="190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15"/>
          <p:cNvSpPr/>
          <p:nvPr/>
        </p:nvSpPr>
        <p:spPr>
          <a:xfrm>
            <a:off x="1231150" y="3633200"/>
            <a:ext cx="5303100" cy="41700"/>
          </a:xfrm>
          <a:prstGeom prst="rect">
            <a:avLst/>
          </a:prstGeom>
          <a:solidFill>
            <a:srgbClr val="FF25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215"/>
          <p:cNvSpPr/>
          <p:nvPr/>
        </p:nvSpPr>
        <p:spPr>
          <a:xfrm>
            <a:off x="1231150" y="2135450"/>
            <a:ext cx="5303100" cy="41700"/>
          </a:xfrm>
          <a:prstGeom prst="rect">
            <a:avLst/>
          </a:prstGeom>
          <a:solidFill>
            <a:srgbClr val="FF25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215"/>
          <p:cNvSpPr txBox="1"/>
          <p:nvPr>
            <p:ph idx="1" type="body"/>
          </p:nvPr>
        </p:nvSpPr>
        <p:spPr>
          <a:xfrm>
            <a:off x="1143000" y="1326175"/>
            <a:ext cx="5565000" cy="369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Google’s usually the authentication</a:t>
            </a:r>
            <a:endParaRPr sz="2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Github holds the code, templates, handles deployments</a:t>
            </a:r>
            <a:endParaRPr sz="2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Monday has task and project info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40" name="Google Shape;1040;p215"/>
          <p:cNvSpPr txBox="1"/>
          <p:nvPr>
            <p:ph type="title"/>
          </p:nvPr>
        </p:nvSpPr>
        <p:spPr>
          <a:xfrm>
            <a:off x="6019800" y="4633750"/>
            <a:ext cx="55650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</a:t>
            </a:r>
            <a:br>
              <a:rPr lang="en-US"/>
            </a:br>
            <a:r>
              <a:rPr lang="en-US"/>
              <a:t>REMINDERS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7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Amazon Marketing Services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Learning Services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Video Production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Enterprise Software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Experiences &amp; Activations</a:t>
            </a:r>
            <a:r>
              <a:rPr lang="en-US"/>
              <a:t> </a:t>
            </a:r>
            <a:endParaRPr/>
          </a:p>
        </p:txBody>
      </p:sp>
      <p:sp>
        <p:nvSpPr>
          <p:cNvPr id="722" name="Google Shape;722;p174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an</a:t>
            </a:r>
            <a:br>
              <a:rPr lang="en-US"/>
            </a:br>
            <a:r>
              <a:rPr lang="en-US"/>
              <a:t>Agency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7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Activations &amp; Experiences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Products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Campaigns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Metrics &amp; Analytics</a:t>
            </a:r>
            <a:endParaRPr/>
          </a:p>
        </p:txBody>
      </p:sp>
      <p:sp>
        <p:nvSpPr>
          <p:cNvPr id="728" name="Google Shape;728;p175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Clutch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76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Work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77"/>
          <p:cNvSpPr txBox="1"/>
          <p:nvPr>
            <p:ph type="title"/>
          </p:nvPr>
        </p:nvSpPr>
        <p:spPr>
          <a:xfrm>
            <a:off x="1143000" y="418050"/>
            <a:ext cx="56928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USPS CES</a:t>
            </a:r>
            <a:endParaRPr/>
          </a:p>
        </p:txBody>
      </p:sp>
      <p:sp>
        <p:nvSpPr>
          <p:cNvPr id="739" name="Google Shape;739;p177"/>
          <p:cNvSpPr txBox="1"/>
          <p:nvPr/>
        </p:nvSpPr>
        <p:spPr>
          <a:xfrm>
            <a:off x="7272450" y="197352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40" name="Google Shape;740;p177"/>
          <p:cNvPicPr preferRelativeResize="0"/>
          <p:nvPr/>
        </p:nvPicPr>
        <p:blipFill rotWithShape="1">
          <a:blip r:embed="rId3">
            <a:alphaModFix/>
          </a:blip>
          <a:srcRect b="33599" l="3836" r="0" t="4384"/>
          <a:stretch/>
        </p:blipFill>
        <p:spPr>
          <a:xfrm>
            <a:off x="1332125" y="1874850"/>
            <a:ext cx="9384125" cy="45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78"/>
          <p:cNvSpPr txBox="1"/>
          <p:nvPr>
            <p:ph type="title"/>
          </p:nvPr>
        </p:nvSpPr>
        <p:spPr>
          <a:xfrm>
            <a:off x="1143000" y="418050"/>
            <a:ext cx="5692800" cy="65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Slack Cube</a:t>
            </a:r>
            <a:endParaRPr/>
          </a:p>
        </p:txBody>
      </p:sp>
      <p:pic>
        <p:nvPicPr>
          <p:cNvPr id="746" name="Google Shape;7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75" y="1973525"/>
            <a:ext cx="5051402" cy="3788552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78"/>
          <p:cNvSpPr txBox="1"/>
          <p:nvPr/>
        </p:nvSpPr>
        <p:spPr>
          <a:xfrm>
            <a:off x="7272450" y="197352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48" name="Google Shape;748;p178"/>
          <p:cNvSpPr txBox="1"/>
          <p:nvPr>
            <p:ph idx="1" type="body"/>
          </p:nvPr>
        </p:nvSpPr>
        <p:spPr>
          <a:xfrm>
            <a:off x="6627000" y="1844525"/>
            <a:ext cx="5565000" cy="3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Vue frontend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Websocket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</a:t>
            </a:r>
            <a:r>
              <a:rPr lang="en-US"/>
              <a:t>rduino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4G">
  <a:themeElements>
    <a:clrScheme name="24G Branding">
      <a:dk1>
        <a:srgbClr val="393C3E"/>
      </a:dk1>
      <a:lt1>
        <a:srgbClr val="FFFFFF"/>
      </a:lt1>
      <a:dk2>
        <a:srgbClr val="D1D1D1"/>
      </a:dk2>
      <a:lt2>
        <a:srgbClr val="EBEBEB"/>
      </a:lt2>
      <a:accent1>
        <a:srgbClr val="009DDC"/>
      </a:accent1>
      <a:accent2>
        <a:srgbClr val="BECE23"/>
      </a:accent2>
      <a:accent3>
        <a:srgbClr val="FAA61A"/>
      </a:accent3>
      <a:accent4>
        <a:srgbClr val="6400D9"/>
      </a:accent4>
      <a:accent5>
        <a:srgbClr val="1D213C"/>
      </a:accent5>
      <a:accent6>
        <a:srgbClr val="D309A9"/>
      </a:accent6>
      <a:hlink>
        <a:srgbClr val="FF2583"/>
      </a:hlink>
      <a:folHlink>
        <a:srgbClr val="FF2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